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notesSlides/notesSlide63.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70.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notesSlides/notesSlide68.xml" ContentType="application/vnd.openxmlformats-officedocument.presentationml.notesSlide+xml"/>
  <Override PartName="/ppt/notesSlides/notesSlide79.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Layouts/slideLayout3.xml" ContentType="application/vnd.openxmlformats-officedocument.presentationml.slideLayout+xml"/>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tags/tag1.xml" ContentType="application/vnd.openxmlformats-officedocument.presentationml.tags+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ppt/notesSlides/notesSlide71.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76.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29.xml" ContentType="application/vnd.openxmlformats-officedocument.presentationml.slide+xml"/>
  <Override PartName="/ppt/slides/slide76.xml" ContentType="application/vnd.openxmlformats-officedocument.presentationml.slide+xml"/>
  <Override PartName="/ppt/notesSlides/notesSlide78.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57" r:id="rId1"/>
  </p:sldMasterIdLst>
  <p:notesMasterIdLst>
    <p:notesMasterId r:id="rId91"/>
  </p:notesMasterIdLst>
  <p:sldIdLst>
    <p:sldId id="804" r:id="rId2"/>
    <p:sldId id="805" r:id="rId3"/>
    <p:sldId id="716" r:id="rId4"/>
    <p:sldId id="726" r:id="rId5"/>
    <p:sldId id="717" r:id="rId6"/>
    <p:sldId id="718" r:id="rId7"/>
    <p:sldId id="720" r:id="rId8"/>
    <p:sldId id="713" r:id="rId9"/>
    <p:sldId id="727" r:id="rId10"/>
    <p:sldId id="661" r:id="rId11"/>
    <p:sldId id="662" r:id="rId12"/>
    <p:sldId id="663" r:id="rId13"/>
    <p:sldId id="728" r:id="rId14"/>
    <p:sldId id="729" r:id="rId15"/>
    <p:sldId id="734" r:id="rId16"/>
    <p:sldId id="664" r:id="rId17"/>
    <p:sldId id="665" r:id="rId18"/>
    <p:sldId id="666" r:id="rId19"/>
    <p:sldId id="667" r:id="rId20"/>
    <p:sldId id="737" r:id="rId21"/>
    <p:sldId id="738" r:id="rId22"/>
    <p:sldId id="668" r:id="rId23"/>
    <p:sldId id="669" r:id="rId24"/>
    <p:sldId id="670" r:id="rId25"/>
    <p:sldId id="671" r:id="rId26"/>
    <p:sldId id="744" r:id="rId27"/>
    <p:sldId id="672" r:id="rId28"/>
    <p:sldId id="747" r:id="rId29"/>
    <p:sldId id="673" r:id="rId30"/>
    <p:sldId id="674" r:id="rId31"/>
    <p:sldId id="675" r:id="rId32"/>
    <p:sldId id="676" r:id="rId33"/>
    <p:sldId id="677" r:id="rId34"/>
    <p:sldId id="678" r:id="rId35"/>
    <p:sldId id="679" r:id="rId36"/>
    <p:sldId id="680" r:id="rId37"/>
    <p:sldId id="748" r:id="rId38"/>
    <p:sldId id="749" r:id="rId39"/>
    <p:sldId id="681" r:id="rId40"/>
    <p:sldId id="682" r:id="rId41"/>
    <p:sldId id="750" r:id="rId42"/>
    <p:sldId id="751" r:id="rId43"/>
    <p:sldId id="683" r:id="rId44"/>
    <p:sldId id="684" r:id="rId45"/>
    <p:sldId id="796" r:id="rId46"/>
    <p:sldId id="797" r:id="rId47"/>
    <p:sldId id="798" r:id="rId48"/>
    <p:sldId id="753" r:id="rId49"/>
    <p:sldId id="754" r:id="rId50"/>
    <p:sldId id="801" r:id="rId51"/>
    <p:sldId id="686" r:id="rId52"/>
    <p:sldId id="687" r:id="rId53"/>
    <p:sldId id="799" r:id="rId54"/>
    <p:sldId id="800" r:id="rId55"/>
    <p:sldId id="688" r:id="rId56"/>
    <p:sldId id="689" r:id="rId57"/>
    <p:sldId id="690" r:id="rId58"/>
    <p:sldId id="691" r:id="rId59"/>
    <p:sldId id="692" r:id="rId60"/>
    <p:sldId id="760" r:id="rId61"/>
    <p:sldId id="761" r:id="rId62"/>
    <p:sldId id="693" r:id="rId63"/>
    <p:sldId id="694" r:id="rId64"/>
    <p:sldId id="695" r:id="rId65"/>
    <p:sldId id="696" r:id="rId66"/>
    <p:sldId id="764" r:id="rId67"/>
    <p:sldId id="765" r:id="rId68"/>
    <p:sldId id="697" r:id="rId69"/>
    <p:sldId id="802" r:id="rId70"/>
    <p:sldId id="803" r:id="rId71"/>
    <p:sldId id="772" r:id="rId72"/>
    <p:sldId id="700" r:id="rId73"/>
    <p:sldId id="701" r:id="rId74"/>
    <p:sldId id="702" r:id="rId75"/>
    <p:sldId id="703" r:id="rId76"/>
    <p:sldId id="714" r:id="rId77"/>
    <p:sldId id="704" r:id="rId78"/>
    <p:sldId id="773" r:id="rId79"/>
    <p:sldId id="784" r:id="rId80"/>
    <p:sldId id="710" r:id="rId81"/>
    <p:sldId id="711" r:id="rId82"/>
    <p:sldId id="787" r:id="rId83"/>
    <p:sldId id="788" r:id="rId84"/>
    <p:sldId id="789" r:id="rId85"/>
    <p:sldId id="790" r:id="rId86"/>
    <p:sldId id="791" r:id="rId87"/>
    <p:sldId id="792" r:id="rId88"/>
    <p:sldId id="794" r:id="rId89"/>
    <p:sldId id="795" r:id="rId90"/>
  </p:sldIdLst>
  <p:sldSz cx="9144000" cy="6858000" type="screen4x3"/>
  <p:notesSz cx="6858000" cy="9144000"/>
  <p:custDataLst>
    <p:tags r:id="rId92"/>
  </p:custDataLst>
  <p:defaultTextStyle>
    <a:defPPr>
      <a:defRPr lang="en-US"/>
    </a:defPPr>
    <a:lvl1pPr algn="l" rtl="0" eaLnBrk="0" fontAlgn="base" hangingPunct="0">
      <a:spcBef>
        <a:spcPct val="0"/>
      </a:spcBef>
      <a:spcAft>
        <a:spcPct val="0"/>
      </a:spcAft>
      <a:defRPr b="1" kern="1200">
        <a:solidFill>
          <a:schemeClr val="tx1"/>
        </a:solidFill>
        <a:latin typeface="Tahoma" pitchFamily="34" charset="0"/>
        <a:ea typeface="+mn-ea"/>
        <a:cs typeface="+mn-cs"/>
      </a:defRPr>
    </a:lvl1pPr>
    <a:lvl2pPr marL="457200" algn="l" rtl="0" eaLnBrk="0" fontAlgn="base" hangingPunct="0">
      <a:spcBef>
        <a:spcPct val="0"/>
      </a:spcBef>
      <a:spcAft>
        <a:spcPct val="0"/>
      </a:spcAft>
      <a:defRPr b="1" kern="1200">
        <a:solidFill>
          <a:schemeClr val="tx1"/>
        </a:solidFill>
        <a:latin typeface="Tahoma" pitchFamily="34" charset="0"/>
        <a:ea typeface="+mn-ea"/>
        <a:cs typeface="+mn-cs"/>
      </a:defRPr>
    </a:lvl2pPr>
    <a:lvl3pPr marL="914400" algn="l" rtl="0" eaLnBrk="0" fontAlgn="base" hangingPunct="0">
      <a:spcBef>
        <a:spcPct val="0"/>
      </a:spcBef>
      <a:spcAft>
        <a:spcPct val="0"/>
      </a:spcAft>
      <a:defRPr b="1" kern="1200">
        <a:solidFill>
          <a:schemeClr val="tx1"/>
        </a:solidFill>
        <a:latin typeface="Tahoma" pitchFamily="34" charset="0"/>
        <a:ea typeface="+mn-ea"/>
        <a:cs typeface="+mn-cs"/>
      </a:defRPr>
    </a:lvl3pPr>
    <a:lvl4pPr marL="1371600" algn="l" rtl="0" eaLnBrk="0" fontAlgn="base" hangingPunct="0">
      <a:spcBef>
        <a:spcPct val="0"/>
      </a:spcBef>
      <a:spcAft>
        <a:spcPct val="0"/>
      </a:spcAft>
      <a:defRPr b="1" kern="1200">
        <a:solidFill>
          <a:schemeClr val="tx1"/>
        </a:solidFill>
        <a:latin typeface="Tahoma" pitchFamily="34" charset="0"/>
        <a:ea typeface="+mn-ea"/>
        <a:cs typeface="+mn-cs"/>
      </a:defRPr>
    </a:lvl4pPr>
    <a:lvl5pPr marL="1828800" algn="l" rtl="0" eaLnBrk="0" fontAlgn="base" hangingPunct="0">
      <a:spcBef>
        <a:spcPct val="0"/>
      </a:spcBef>
      <a:spcAft>
        <a:spcPct val="0"/>
      </a:spcAft>
      <a:defRPr b="1" kern="1200">
        <a:solidFill>
          <a:schemeClr val="tx1"/>
        </a:solidFill>
        <a:latin typeface="Tahoma" pitchFamily="34" charset="0"/>
        <a:ea typeface="+mn-ea"/>
        <a:cs typeface="+mn-cs"/>
      </a:defRPr>
    </a:lvl5pPr>
    <a:lvl6pPr marL="2286000" algn="l" defTabSz="914400" rtl="0" eaLnBrk="1" latinLnBrk="0" hangingPunct="1">
      <a:defRPr b="1" kern="1200">
        <a:solidFill>
          <a:schemeClr val="tx1"/>
        </a:solidFill>
        <a:latin typeface="Tahoma" pitchFamily="34" charset="0"/>
        <a:ea typeface="+mn-ea"/>
        <a:cs typeface="+mn-cs"/>
      </a:defRPr>
    </a:lvl6pPr>
    <a:lvl7pPr marL="2743200" algn="l" defTabSz="914400" rtl="0" eaLnBrk="1" latinLnBrk="0" hangingPunct="1">
      <a:defRPr b="1" kern="1200">
        <a:solidFill>
          <a:schemeClr val="tx1"/>
        </a:solidFill>
        <a:latin typeface="Tahoma" pitchFamily="34" charset="0"/>
        <a:ea typeface="+mn-ea"/>
        <a:cs typeface="+mn-cs"/>
      </a:defRPr>
    </a:lvl7pPr>
    <a:lvl8pPr marL="3200400" algn="l" defTabSz="914400" rtl="0" eaLnBrk="1" latinLnBrk="0" hangingPunct="1">
      <a:defRPr b="1" kern="1200">
        <a:solidFill>
          <a:schemeClr val="tx1"/>
        </a:solidFill>
        <a:latin typeface="Tahoma" pitchFamily="34" charset="0"/>
        <a:ea typeface="+mn-ea"/>
        <a:cs typeface="+mn-cs"/>
      </a:defRPr>
    </a:lvl8pPr>
    <a:lvl9pPr marL="3657600" algn="l" defTabSz="914400" rtl="0" eaLnBrk="1" latinLnBrk="0" hangingPunct="1">
      <a:defRPr b="1" kern="1200">
        <a:solidFill>
          <a:schemeClr val="tx1"/>
        </a:solidFill>
        <a:latin typeface="Tahom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3366FF"/>
    <a:srgbClr val="660066"/>
    <a:srgbClr val="00CC00"/>
    <a:srgbClr val="996633"/>
    <a:srgbClr val="6666FF"/>
    <a:srgbClr val="CCFF99"/>
    <a:srgbClr val="DDDDDD"/>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00" autoAdjust="0"/>
    <p:restoredTop sz="94707" autoAdjust="0"/>
  </p:normalViewPr>
  <p:slideViewPr>
    <p:cSldViewPr snapToGrid="0">
      <p:cViewPr varScale="1">
        <p:scale>
          <a:sx n="69" d="100"/>
          <a:sy n="69" d="100"/>
        </p:scale>
        <p:origin x="-1416"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9" d="100"/>
        <a:sy n="109" d="100"/>
      </p:scale>
      <p:origin x="0" y="-26452"/>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notesMaster" Target="notesMasters/notesMaster1.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0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b="0">
                <a:latin typeface="Times New Roman" pitchFamily="18" charset="0"/>
              </a:defRPr>
            </a:lvl1pPr>
          </a:lstStyle>
          <a:p>
            <a:endParaRPr lang="en-US" altLang="zh-TW"/>
          </a:p>
        </p:txBody>
      </p:sp>
      <p:sp>
        <p:nvSpPr>
          <p:cNvPr id="460803"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b="0">
                <a:latin typeface="Times New Roman" pitchFamily="18" charset="0"/>
              </a:defRPr>
            </a:lvl1pPr>
          </a:lstStyle>
          <a:p>
            <a:endParaRPr lang="en-US" altLang="zh-TW"/>
          </a:p>
        </p:txBody>
      </p:sp>
      <p:sp>
        <p:nvSpPr>
          <p:cNvPr id="512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460805"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TW" noProof="0" smtClean="0"/>
              <a:t>Click to edit Master text styles</a:t>
            </a:r>
          </a:p>
          <a:p>
            <a:pPr lvl="1"/>
            <a:r>
              <a:rPr lang="en-US" altLang="zh-TW" noProof="0" smtClean="0"/>
              <a:t>Second level</a:t>
            </a:r>
          </a:p>
          <a:p>
            <a:pPr lvl="2"/>
            <a:r>
              <a:rPr lang="en-US" altLang="zh-TW" noProof="0" smtClean="0"/>
              <a:t>Third level</a:t>
            </a:r>
          </a:p>
          <a:p>
            <a:pPr lvl="3"/>
            <a:r>
              <a:rPr lang="en-US" altLang="zh-TW" noProof="0" smtClean="0"/>
              <a:t>Fourth level</a:t>
            </a:r>
          </a:p>
          <a:p>
            <a:pPr lvl="4"/>
            <a:r>
              <a:rPr lang="en-US" altLang="zh-TW" noProof="0" smtClean="0"/>
              <a:t>Fifth level</a:t>
            </a:r>
          </a:p>
        </p:txBody>
      </p:sp>
      <p:sp>
        <p:nvSpPr>
          <p:cNvPr id="460806"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b="0">
                <a:latin typeface="Times New Roman" pitchFamily="18" charset="0"/>
              </a:defRPr>
            </a:lvl1pPr>
          </a:lstStyle>
          <a:p>
            <a:endParaRPr lang="en-US" altLang="zh-TW"/>
          </a:p>
        </p:txBody>
      </p:sp>
      <p:sp>
        <p:nvSpPr>
          <p:cNvPr id="460807"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b="0">
                <a:latin typeface="Times New Roman" pitchFamily="18" charset="0"/>
              </a:defRPr>
            </a:lvl1pPr>
          </a:lstStyle>
          <a:p>
            <a:fld id="{5F19618E-8CEC-41C5-922F-348D12F8D2A5}" type="slidenum">
              <a:rPr lang="en-US" altLang="zh-TW"/>
              <a:pPr/>
              <a:t>‹#›</a:t>
            </a:fld>
            <a:endParaRPr lang="en-US" altLang="zh-TW"/>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p:cNvSpPr>
            <a:spLocks noGrp="1" noChangeArrowheads="1"/>
          </p:cNvSpPr>
          <p:nvPr>
            <p:ph type="sldNum" sz="quarter" idx="5"/>
          </p:nvPr>
        </p:nvSpPr>
        <p:spPr>
          <a:noFill/>
          <a:ln>
            <a:miter lim="800000"/>
            <a:headEnd/>
            <a:tailEnd/>
          </a:ln>
        </p:spPr>
        <p:txBody>
          <a:bodyPr/>
          <a:lstStyle/>
          <a:p>
            <a:fld id="{64529AF4-B884-486C-8D9E-B8E0B669E4AC}" type="slidenum">
              <a:rPr lang="en-US" altLang="zh-TW"/>
              <a:pPr/>
              <a:t>2</a:t>
            </a:fld>
            <a:endParaRPr lang="en-US" altLang="zh-TW"/>
          </a:p>
        </p:txBody>
      </p:sp>
      <p:sp>
        <p:nvSpPr>
          <p:cNvPr id="7171" name="Rectangle 2"/>
          <p:cNvSpPr>
            <a:spLocks noGrp="1" noRot="1" noChangeAspect="1" noChangeArrowheads="1" noTextEdit="1"/>
          </p:cNvSpPr>
          <p:nvPr>
            <p:ph type="sldImg"/>
          </p:nvPr>
        </p:nvSpPr>
        <p:spPr>
          <a:ln/>
        </p:spPr>
      </p:sp>
      <p:sp>
        <p:nvSpPr>
          <p:cNvPr id="7172" name="Rectangle 3"/>
          <p:cNvSpPr>
            <a:spLocks noGrp="1" noChangeArrowheads="1"/>
          </p:cNvSpPr>
          <p:nvPr>
            <p:ph type="body" idx="1"/>
          </p:nvPr>
        </p:nvSpPr>
        <p:spPr>
          <a:xfrm>
            <a:off x="914400" y="4343400"/>
            <a:ext cx="5029200" cy="4114800"/>
          </a:xfrm>
          <a:noFill/>
        </p:spPr>
        <p:txBody>
          <a:bodyPr/>
          <a:lstStyle/>
          <a:p>
            <a:pPr eaLnBrk="1" hangingPunct="1"/>
            <a:endParaRPr lang="zh-TW" altLang="zh-TW"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a:ln>
            <a:miter lim="800000"/>
            <a:headEnd/>
            <a:tailEnd/>
          </a:ln>
        </p:spPr>
        <p:txBody>
          <a:bodyPr/>
          <a:lstStyle/>
          <a:p>
            <a:fld id="{D734C3D1-FC58-4304-9A34-188CB5FFDBB5}" type="slidenum">
              <a:rPr lang="en-US" altLang="zh-TW"/>
              <a:pPr/>
              <a:t>3</a:t>
            </a:fld>
            <a:endParaRPr lang="en-US" altLang="zh-TW"/>
          </a:p>
        </p:txBody>
      </p:sp>
      <p:sp>
        <p:nvSpPr>
          <p:cNvPr id="9219" name="Rectangle 2"/>
          <p:cNvSpPr>
            <a:spLocks noGrp="1" noRot="1" noChangeAspect="1" noChangeArrowheads="1" noTextEdit="1"/>
          </p:cNvSpPr>
          <p:nvPr>
            <p:ph type="sldImg"/>
          </p:nvPr>
        </p:nvSpPr>
        <p:spPr>
          <a:ln/>
        </p:spPr>
      </p:sp>
      <p:sp>
        <p:nvSpPr>
          <p:cNvPr id="9220"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a:ln>
            <a:miter lim="800000"/>
            <a:headEnd/>
            <a:tailEnd/>
          </a:ln>
        </p:spPr>
        <p:txBody>
          <a:bodyPr/>
          <a:lstStyle/>
          <a:p>
            <a:fld id="{971FCF5A-73E2-4B85-BBEF-5626BB977F19}" type="slidenum">
              <a:rPr lang="en-US" altLang="zh-TW"/>
              <a:pPr/>
              <a:t>4</a:t>
            </a:fld>
            <a:endParaRPr lang="en-US" altLang="zh-TW"/>
          </a:p>
        </p:txBody>
      </p:sp>
      <p:sp>
        <p:nvSpPr>
          <p:cNvPr id="11267" name="Rectangle 2"/>
          <p:cNvSpPr>
            <a:spLocks noGrp="1" noRot="1" noChangeAspect="1" noChangeArrowheads="1" noTextEdit="1"/>
          </p:cNvSpPr>
          <p:nvPr>
            <p:ph type="sldImg"/>
          </p:nvPr>
        </p:nvSpPr>
        <p:spPr>
          <a:ln/>
        </p:spPr>
      </p:sp>
      <p:sp>
        <p:nvSpPr>
          <p:cNvPr id="11268"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a:ln>
            <a:miter lim="800000"/>
            <a:headEnd/>
            <a:tailEnd/>
          </a:ln>
        </p:spPr>
        <p:txBody>
          <a:bodyPr/>
          <a:lstStyle/>
          <a:p>
            <a:fld id="{A6FD014F-6EBA-4B33-B788-B3837AEB11A8}" type="slidenum">
              <a:rPr lang="en-US" altLang="zh-TW"/>
              <a:pPr/>
              <a:t>5</a:t>
            </a:fld>
            <a:endParaRPr lang="en-US" altLang="zh-TW"/>
          </a:p>
        </p:txBody>
      </p:sp>
      <p:sp>
        <p:nvSpPr>
          <p:cNvPr id="13315" name="Rectangle 2"/>
          <p:cNvSpPr>
            <a:spLocks noGrp="1" noRot="1" noChangeAspect="1" noChangeArrowheads="1" noTextEdit="1"/>
          </p:cNvSpPr>
          <p:nvPr>
            <p:ph type="sldImg"/>
          </p:nvPr>
        </p:nvSpPr>
        <p:spPr>
          <a:ln/>
        </p:spPr>
      </p:sp>
      <p:sp>
        <p:nvSpPr>
          <p:cNvPr id="13316"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miter lim="800000"/>
            <a:headEnd/>
            <a:tailEnd/>
          </a:ln>
        </p:spPr>
        <p:txBody>
          <a:bodyPr/>
          <a:lstStyle/>
          <a:p>
            <a:fld id="{2371BB3E-0E38-4A64-863C-81A82D49454C}" type="slidenum">
              <a:rPr lang="en-US" altLang="zh-TW"/>
              <a:pPr/>
              <a:t>6</a:t>
            </a:fld>
            <a:endParaRPr lang="en-US" altLang="zh-TW"/>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miter lim="800000"/>
            <a:headEnd/>
            <a:tailEnd/>
          </a:ln>
        </p:spPr>
        <p:txBody>
          <a:bodyPr/>
          <a:lstStyle/>
          <a:p>
            <a:fld id="{4E0F2B3B-34E7-44A1-B70E-5F39877DA263}" type="slidenum">
              <a:rPr lang="en-US" altLang="zh-TW"/>
              <a:pPr/>
              <a:t>7</a:t>
            </a:fld>
            <a:endParaRPr lang="en-US" altLang="zh-TW"/>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miter lim="800000"/>
            <a:headEnd/>
            <a:tailEnd/>
          </a:ln>
        </p:spPr>
        <p:txBody>
          <a:bodyPr/>
          <a:lstStyle/>
          <a:p>
            <a:fld id="{28E9208D-D666-4161-BEF4-A4281C0835A5}" type="slidenum">
              <a:rPr lang="en-US" altLang="zh-TW"/>
              <a:pPr/>
              <a:t>8</a:t>
            </a:fld>
            <a:endParaRPr lang="en-US" altLang="zh-TW"/>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miter lim="800000"/>
            <a:headEnd/>
            <a:tailEnd/>
          </a:ln>
        </p:spPr>
        <p:txBody>
          <a:bodyPr/>
          <a:lstStyle/>
          <a:p>
            <a:fld id="{F9AC2727-A099-4E5B-B826-65BACF3A4D42}" type="slidenum">
              <a:rPr lang="en-US" altLang="zh-TW"/>
              <a:pPr/>
              <a:t>9</a:t>
            </a:fld>
            <a:endParaRPr lang="en-US" altLang="zh-TW"/>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miter lim="800000"/>
            <a:headEnd/>
            <a:tailEnd/>
          </a:ln>
        </p:spPr>
        <p:txBody>
          <a:bodyPr/>
          <a:lstStyle/>
          <a:p>
            <a:fld id="{2A6D7BB7-A947-4852-8AEC-84C3245F38B0}" type="slidenum">
              <a:rPr lang="en-US" altLang="zh-TW"/>
              <a:pPr/>
              <a:t>10</a:t>
            </a:fld>
            <a:endParaRPr lang="en-US" altLang="zh-TW"/>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miter lim="800000"/>
            <a:headEnd/>
            <a:tailEnd/>
          </a:ln>
        </p:spPr>
        <p:txBody>
          <a:bodyPr/>
          <a:lstStyle/>
          <a:p>
            <a:fld id="{76A1F4E1-ADF8-4D62-8675-F657B6C13D1D}" type="slidenum">
              <a:rPr lang="en-US" altLang="zh-TW"/>
              <a:pPr/>
              <a:t>11</a:t>
            </a:fld>
            <a:endParaRPr lang="en-US" altLang="zh-TW"/>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miter lim="800000"/>
            <a:headEnd/>
            <a:tailEnd/>
          </a:ln>
        </p:spPr>
        <p:txBody>
          <a:bodyPr/>
          <a:lstStyle/>
          <a:p>
            <a:fld id="{C09DBAAE-30E4-47FC-BF76-6F6731518568}" type="slidenum">
              <a:rPr lang="en-US" altLang="zh-TW"/>
              <a:pPr/>
              <a:t>12</a:t>
            </a:fld>
            <a:endParaRPr lang="en-US" altLang="zh-TW"/>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miter lim="800000"/>
            <a:headEnd/>
            <a:tailEnd/>
          </a:ln>
        </p:spPr>
        <p:txBody>
          <a:bodyPr/>
          <a:lstStyle/>
          <a:p>
            <a:fld id="{DEB88953-55C1-4B60-B3BE-04A1322AF6F9}" type="slidenum">
              <a:rPr lang="en-US" altLang="zh-TW"/>
              <a:pPr/>
              <a:t>13</a:t>
            </a:fld>
            <a:endParaRPr lang="en-US" altLang="zh-TW"/>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miter lim="800000"/>
            <a:headEnd/>
            <a:tailEnd/>
          </a:ln>
        </p:spPr>
        <p:txBody>
          <a:bodyPr/>
          <a:lstStyle/>
          <a:p>
            <a:fld id="{C6DB9128-539F-4069-B47A-422C5011276B}" type="slidenum">
              <a:rPr lang="en-US" altLang="zh-TW"/>
              <a:pPr/>
              <a:t>14</a:t>
            </a:fld>
            <a:endParaRPr lang="en-US" altLang="zh-TW"/>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miter lim="800000"/>
            <a:headEnd/>
            <a:tailEnd/>
          </a:ln>
        </p:spPr>
        <p:txBody>
          <a:bodyPr/>
          <a:lstStyle/>
          <a:p>
            <a:fld id="{583D64E7-773E-426E-ACBA-67610E2ACC67}" type="slidenum">
              <a:rPr lang="en-US" altLang="zh-TW"/>
              <a:pPr/>
              <a:t>15</a:t>
            </a:fld>
            <a:endParaRPr lang="en-US" altLang="zh-TW"/>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miter lim="800000"/>
            <a:headEnd/>
            <a:tailEnd/>
          </a:ln>
        </p:spPr>
        <p:txBody>
          <a:bodyPr/>
          <a:lstStyle/>
          <a:p>
            <a:fld id="{2B3305F8-BDBB-4882-9403-9ACC62DA9BA5}" type="slidenum">
              <a:rPr lang="en-US" altLang="zh-TW"/>
              <a:pPr/>
              <a:t>16</a:t>
            </a:fld>
            <a:endParaRPr lang="en-US" altLang="zh-TW"/>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miter lim="800000"/>
            <a:headEnd/>
            <a:tailEnd/>
          </a:ln>
        </p:spPr>
        <p:txBody>
          <a:bodyPr/>
          <a:lstStyle/>
          <a:p>
            <a:fld id="{1B96EDCA-4FD8-4FC6-BB9D-EE3EDC1E0096}" type="slidenum">
              <a:rPr lang="en-US" altLang="zh-TW"/>
              <a:pPr/>
              <a:t>17</a:t>
            </a:fld>
            <a:endParaRPr lang="en-US" altLang="zh-TW"/>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miter lim="800000"/>
            <a:headEnd/>
            <a:tailEnd/>
          </a:ln>
        </p:spPr>
        <p:txBody>
          <a:bodyPr/>
          <a:lstStyle/>
          <a:p>
            <a:fld id="{EE156512-335B-4F65-96AF-80487E50CB36}" type="slidenum">
              <a:rPr lang="en-US" altLang="zh-TW"/>
              <a:pPr/>
              <a:t>18</a:t>
            </a:fld>
            <a:endParaRPr lang="en-US" altLang="zh-TW"/>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miter lim="800000"/>
            <a:headEnd/>
            <a:tailEnd/>
          </a:ln>
        </p:spPr>
        <p:txBody>
          <a:bodyPr/>
          <a:lstStyle/>
          <a:p>
            <a:fld id="{4A85118C-14F6-46A7-8B68-E1C973616E3C}" type="slidenum">
              <a:rPr lang="en-US" altLang="zh-TW"/>
              <a:pPr/>
              <a:t>19</a:t>
            </a:fld>
            <a:endParaRPr lang="en-US" altLang="zh-TW"/>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miter lim="800000"/>
            <a:headEnd/>
            <a:tailEnd/>
          </a:ln>
        </p:spPr>
        <p:txBody>
          <a:bodyPr/>
          <a:lstStyle/>
          <a:p>
            <a:fld id="{CF9F0FF3-01AC-4EDC-A70D-A5EF49AEF37D}" type="slidenum">
              <a:rPr lang="en-US" altLang="zh-TW"/>
              <a:pPr/>
              <a:t>20</a:t>
            </a:fld>
            <a:endParaRPr lang="en-US" altLang="zh-TW"/>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miter lim="800000"/>
            <a:headEnd/>
            <a:tailEnd/>
          </a:ln>
        </p:spPr>
        <p:txBody>
          <a:bodyPr/>
          <a:lstStyle/>
          <a:p>
            <a:fld id="{CB28649B-B52D-43D5-B073-DDD10C1BB98B}" type="slidenum">
              <a:rPr lang="en-US" altLang="zh-TW"/>
              <a:pPr/>
              <a:t>21</a:t>
            </a:fld>
            <a:endParaRPr lang="en-US" altLang="zh-TW"/>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miter lim="800000"/>
            <a:headEnd/>
            <a:tailEnd/>
          </a:ln>
        </p:spPr>
        <p:txBody>
          <a:bodyPr/>
          <a:lstStyle/>
          <a:p>
            <a:fld id="{565F21F6-E972-4E39-BB17-720120EEED61}" type="slidenum">
              <a:rPr lang="en-US" altLang="zh-TW"/>
              <a:pPr/>
              <a:t>22</a:t>
            </a:fld>
            <a:endParaRPr lang="en-US" altLang="zh-TW"/>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miter lim="800000"/>
            <a:headEnd/>
            <a:tailEnd/>
          </a:ln>
        </p:spPr>
        <p:txBody>
          <a:bodyPr/>
          <a:lstStyle/>
          <a:p>
            <a:fld id="{0C7E6BD5-2895-40E4-8E9D-C10F3555A184}" type="slidenum">
              <a:rPr lang="en-US" altLang="zh-TW"/>
              <a:pPr/>
              <a:t>23</a:t>
            </a:fld>
            <a:endParaRPr lang="en-US" altLang="zh-TW"/>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miter lim="800000"/>
            <a:headEnd/>
            <a:tailEnd/>
          </a:ln>
        </p:spPr>
        <p:txBody>
          <a:bodyPr/>
          <a:lstStyle/>
          <a:p>
            <a:fld id="{3912B6F5-3D0B-4ED0-A01D-0C40C27AEE4B}" type="slidenum">
              <a:rPr lang="en-US" altLang="zh-TW"/>
              <a:pPr/>
              <a:t>24</a:t>
            </a:fld>
            <a:endParaRPr lang="en-US" altLang="zh-TW"/>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miter lim="800000"/>
            <a:headEnd/>
            <a:tailEnd/>
          </a:ln>
        </p:spPr>
        <p:txBody>
          <a:bodyPr/>
          <a:lstStyle/>
          <a:p>
            <a:fld id="{9A8C0265-A790-4B9C-AAC4-2B69FD23A20F}" type="slidenum">
              <a:rPr lang="en-US" altLang="zh-TW"/>
              <a:pPr/>
              <a:t>25</a:t>
            </a:fld>
            <a:endParaRPr lang="en-US" altLang="zh-TW"/>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miter lim="800000"/>
            <a:headEnd/>
            <a:tailEnd/>
          </a:ln>
        </p:spPr>
        <p:txBody>
          <a:bodyPr/>
          <a:lstStyle/>
          <a:p>
            <a:fld id="{98E26875-DD8E-49F0-8D02-0349EFBF3D23}" type="slidenum">
              <a:rPr lang="en-US" altLang="zh-TW"/>
              <a:pPr/>
              <a:t>26</a:t>
            </a:fld>
            <a:endParaRPr lang="en-US" altLang="zh-TW"/>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miter lim="800000"/>
            <a:headEnd/>
            <a:tailEnd/>
          </a:ln>
        </p:spPr>
        <p:txBody>
          <a:bodyPr/>
          <a:lstStyle/>
          <a:p>
            <a:fld id="{09ABB1B7-F396-4B1D-9CCC-9F9AE31EB49D}" type="slidenum">
              <a:rPr lang="en-US" altLang="zh-TW"/>
              <a:pPr/>
              <a:t>27</a:t>
            </a:fld>
            <a:endParaRPr lang="en-US" altLang="zh-TW"/>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miter lim="800000"/>
            <a:headEnd/>
            <a:tailEnd/>
          </a:ln>
        </p:spPr>
        <p:txBody>
          <a:bodyPr/>
          <a:lstStyle/>
          <a:p>
            <a:fld id="{AE5C10D4-46DD-4864-9B28-382C28343774}" type="slidenum">
              <a:rPr lang="en-US" altLang="zh-TW"/>
              <a:pPr/>
              <a:t>28</a:t>
            </a:fld>
            <a:endParaRPr lang="en-US" altLang="zh-TW"/>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miter lim="800000"/>
            <a:headEnd/>
            <a:tailEnd/>
          </a:ln>
        </p:spPr>
        <p:txBody>
          <a:bodyPr/>
          <a:lstStyle/>
          <a:p>
            <a:fld id="{147F7945-B550-4BDE-B9E1-3807E3959FC9}" type="slidenum">
              <a:rPr lang="en-US" altLang="zh-TW"/>
              <a:pPr/>
              <a:t>29</a:t>
            </a:fld>
            <a:endParaRPr lang="en-US" altLang="zh-TW"/>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miter lim="800000"/>
            <a:headEnd/>
            <a:tailEnd/>
          </a:ln>
        </p:spPr>
        <p:txBody>
          <a:bodyPr/>
          <a:lstStyle/>
          <a:p>
            <a:fld id="{CE72589A-D1A8-4D08-AA38-B098E08283F3}" type="slidenum">
              <a:rPr lang="en-US" altLang="zh-TW"/>
              <a:pPr/>
              <a:t>30</a:t>
            </a:fld>
            <a:endParaRPr lang="en-US" altLang="zh-TW"/>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miter lim="800000"/>
            <a:headEnd/>
            <a:tailEnd/>
          </a:ln>
        </p:spPr>
        <p:txBody>
          <a:bodyPr/>
          <a:lstStyle/>
          <a:p>
            <a:fld id="{7F52C574-2C67-46A0-8EC4-C0E5E2CD597C}" type="slidenum">
              <a:rPr lang="en-US" altLang="zh-TW"/>
              <a:pPr/>
              <a:t>31</a:t>
            </a:fld>
            <a:endParaRPr lang="en-US" altLang="zh-TW"/>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miter lim="800000"/>
            <a:headEnd/>
            <a:tailEnd/>
          </a:ln>
        </p:spPr>
        <p:txBody>
          <a:bodyPr/>
          <a:lstStyle/>
          <a:p>
            <a:fld id="{A2C58676-0C04-48F4-801F-C390B498888A}" type="slidenum">
              <a:rPr lang="en-US" altLang="zh-TW"/>
              <a:pPr/>
              <a:t>32</a:t>
            </a:fld>
            <a:endParaRPr lang="en-US" altLang="zh-TW"/>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miter lim="800000"/>
            <a:headEnd/>
            <a:tailEnd/>
          </a:ln>
        </p:spPr>
        <p:txBody>
          <a:bodyPr/>
          <a:lstStyle/>
          <a:p>
            <a:fld id="{549D4188-D6D6-41EC-8962-3F633AD74DB9}" type="slidenum">
              <a:rPr lang="en-US" altLang="zh-TW"/>
              <a:pPr/>
              <a:t>33</a:t>
            </a:fld>
            <a:endParaRPr lang="en-US" altLang="zh-TW"/>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miter lim="800000"/>
            <a:headEnd/>
            <a:tailEnd/>
          </a:ln>
        </p:spPr>
        <p:txBody>
          <a:bodyPr/>
          <a:lstStyle/>
          <a:p>
            <a:fld id="{CB16D22A-0EC8-464A-8957-F61480B7C2FE}" type="slidenum">
              <a:rPr lang="en-US" altLang="zh-TW"/>
              <a:pPr/>
              <a:t>34</a:t>
            </a:fld>
            <a:endParaRPr lang="en-US" altLang="zh-TW"/>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miter lim="800000"/>
            <a:headEnd/>
            <a:tailEnd/>
          </a:ln>
        </p:spPr>
        <p:txBody>
          <a:bodyPr/>
          <a:lstStyle/>
          <a:p>
            <a:fld id="{0B40D1D1-05E8-44BE-BC11-01707B365286}" type="slidenum">
              <a:rPr lang="en-US" altLang="zh-TW"/>
              <a:pPr/>
              <a:t>35</a:t>
            </a:fld>
            <a:endParaRPr lang="en-US" altLang="zh-TW"/>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miter lim="800000"/>
            <a:headEnd/>
            <a:tailEnd/>
          </a:ln>
        </p:spPr>
        <p:txBody>
          <a:bodyPr/>
          <a:lstStyle/>
          <a:p>
            <a:fld id="{240D3B37-6A27-4915-907A-9627B67647B1}" type="slidenum">
              <a:rPr lang="en-US" altLang="zh-TW"/>
              <a:pPr/>
              <a:t>36</a:t>
            </a:fld>
            <a:endParaRPr lang="en-US" altLang="zh-TW"/>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miter lim="800000"/>
            <a:headEnd/>
            <a:tailEnd/>
          </a:ln>
        </p:spPr>
        <p:txBody>
          <a:bodyPr/>
          <a:lstStyle/>
          <a:p>
            <a:fld id="{111AD346-626E-4042-862C-6BCEC4B5DE2A}" type="slidenum">
              <a:rPr lang="en-US" altLang="zh-TW"/>
              <a:pPr/>
              <a:t>37</a:t>
            </a:fld>
            <a:endParaRPr lang="en-US" altLang="zh-TW"/>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miter lim="800000"/>
            <a:headEnd/>
            <a:tailEnd/>
          </a:ln>
        </p:spPr>
        <p:txBody>
          <a:bodyPr/>
          <a:lstStyle/>
          <a:p>
            <a:fld id="{572ECDB0-B6E0-45F9-B67A-D6680DFDAD79}" type="slidenum">
              <a:rPr lang="en-US" altLang="zh-TW"/>
              <a:pPr/>
              <a:t>38</a:t>
            </a:fld>
            <a:endParaRPr lang="en-US" altLang="zh-TW"/>
          </a:p>
        </p:txBody>
      </p:sp>
      <p:sp>
        <p:nvSpPr>
          <p:cNvPr id="107523" name="Rectangle 2"/>
          <p:cNvSpPr>
            <a:spLocks noGrp="1" noRot="1" noChangeAspect="1" noChangeArrowheads="1" noTextEdit="1"/>
          </p:cNvSpPr>
          <p:nvPr>
            <p:ph type="sldImg"/>
          </p:nvPr>
        </p:nvSpPr>
        <p:spPr>
          <a:ln/>
        </p:spPr>
      </p:sp>
      <p:sp>
        <p:nvSpPr>
          <p:cNvPr id="107524"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miter lim="800000"/>
            <a:headEnd/>
            <a:tailEnd/>
          </a:ln>
        </p:spPr>
        <p:txBody>
          <a:bodyPr/>
          <a:lstStyle/>
          <a:p>
            <a:fld id="{45D902B4-DDAB-4B28-8A4F-F6189F6D0F9A}" type="slidenum">
              <a:rPr lang="en-US" altLang="zh-TW"/>
              <a:pPr/>
              <a:t>39</a:t>
            </a:fld>
            <a:endParaRPr lang="en-US" altLang="zh-TW"/>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miter lim="800000"/>
            <a:headEnd/>
            <a:tailEnd/>
          </a:ln>
        </p:spPr>
        <p:txBody>
          <a:bodyPr/>
          <a:lstStyle/>
          <a:p>
            <a:fld id="{0CECBA2A-788C-4D23-B6B3-D783D97E92C9}" type="slidenum">
              <a:rPr lang="en-US" altLang="zh-TW"/>
              <a:pPr/>
              <a:t>40</a:t>
            </a:fld>
            <a:endParaRPr lang="en-US" altLang="zh-TW"/>
          </a:p>
        </p:txBody>
      </p:sp>
      <p:sp>
        <p:nvSpPr>
          <p:cNvPr id="111619" name="Rectangle 2"/>
          <p:cNvSpPr>
            <a:spLocks noGrp="1" noRot="1" noChangeAspect="1" noChangeArrowheads="1" noTextEdit="1"/>
          </p:cNvSpPr>
          <p:nvPr>
            <p:ph type="sldImg"/>
          </p:nvPr>
        </p:nvSpPr>
        <p:spPr>
          <a:ln/>
        </p:spPr>
      </p:sp>
      <p:sp>
        <p:nvSpPr>
          <p:cNvPr id="111620"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miter lim="800000"/>
            <a:headEnd/>
            <a:tailEnd/>
          </a:ln>
        </p:spPr>
        <p:txBody>
          <a:bodyPr/>
          <a:lstStyle/>
          <a:p>
            <a:fld id="{897731A1-076C-4B6D-AC7B-7231664F5CEF}" type="slidenum">
              <a:rPr lang="en-US" altLang="zh-TW"/>
              <a:pPr/>
              <a:t>41</a:t>
            </a:fld>
            <a:endParaRPr lang="en-US" altLang="zh-TW"/>
          </a:p>
        </p:txBody>
      </p:sp>
      <p:sp>
        <p:nvSpPr>
          <p:cNvPr id="113667" name="Rectangle 2"/>
          <p:cNvSpPr>
            <a:spLocks noGrp="1" noRot="1" noChangeAspect="1" noChangeArrowheads="1" noTextEdit="1"/>
          </p:cNvSpPr>
          <p:nvPr>
            <p:ph type="sldImg"/>
          </p:nvPr>
        </p:nvSpPr>
        <p:spPr>
          <a:ln/>
        </p:spPr>
      </p:sp>
      <p:sp>
        <p:nvSpPr>
          <p:cNvPr id="113668"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miter lim="800000"/>
            <a:headEnd/>
            <a:tailEnd/>
          </a:ln>
        </p:spPr>
        <p:txBody>
          <a:bodyPr/>
          <a:lstStyle/>
          <a:p>
            <a:fld id="{0DDE9F05-F236-4D18-B460-49AE74A3C341}" type="slidenum">
              <a:rPr lang="en-US" altLang="zh-TW"/>
              <a:pPr/>
              <a:t>42</a:t>
            </a:fld>
            <a:endParaRPr lang="en-US" altLang="zh-TW"/>
          </a:p>
        </p:txBody>
      </p:sp>
      <p:sp>
        <p:nvSpPr>
          <p:cNvPr id="115715" name="Rectangle 2"/>
          <p:cNvSpPr>
            <a:spLocks noGrp="1" noRot="1" noChangeAspect="1" noChangeArrowheads="1" noTextEdit="1"/>
          </p:cNvSpPr>
          <p:nvPr>
            <p:ph type="sldImg"/>
          </p:nvPr>
        </p:nvSpPr>
        <p:spPr>
          <a:ln/>
        </p:spPr>
      </p:sp>
      <p:sp>
        <p:nvSpPr>
          <p:cNvPr id="115716"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miter lim="800000"/>
            <a:headEnd/>
            <a:tailEnd/>
          </a:ln>
        </p:spPr>
        <p:txBody>
          <a:bodyPr/>
          <a:lstStyle/>
          <a:p>
            <a:fld id="{DF3CBC1C-998F-4C8E-A31A-BD3B705B902D}" type="slidenum">
              <a:rPr lang="en-US" altLang="zh-TW"/>
              <a:pPr/>
              <a:t>43</a:t>
            </a:fld>
            <a:endParaRPr lang="en-US" altLang="zh-TW"/>
          </a:p>
        </p:txBody>
      </p:sp>
      <p:sp>
        <p:nvSpPr>
          <p:cNvPr id="117763" name="Rectangle 2"/>
          <p:cNvSpPr>
            <a:spLocks noGrp="1" noRot="1" noChangeAspect="1" noChangeArrowheads="1" noTextEdit="1"/>
          </p:cNvSpPr>
          <p:nvPr>
            <p:ph type="sldImg"/>
          </p:nvPr>
        </p:nvSpPr>
        <p:spPr>
          <a:ln/>
        </p:spPr>
      </p:sp>
      <p:sp>
        <p:nvSpPr>
          <p:cNvPr id="117764"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miter lim="800000"/>
            <a:headEnd/>
            <a:tailEnd/>
          </a:ln>
        </p:spPr>
        <p:txBody>
          <a:bodyPr/>
          <a:lstStyle/>
          <a:p>
            <a:fld id="{7D6994A9-B8DA-4C39-86BA-5B40F8117BF9}" type="slidenum">
              <a:rPr lang="en-US" altLang="zh-TW"/>
              <a:pPr/>
              <a:t>44</a:t>
            </a:fld>
            <a:endParaRPr lang="en-US" altLang="zh-TW"/>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miter lim="800000"/>
            <a:headEnd/>
            <a:tailEnd/>
          </a:ln>
        </p:spPr>
        <p:txBody>
          <a:bodyPr/>
          <a:lstStyle/>
          <a:p>
            <a:fld id="{A5C9CA10-367C-4AEA-970B-08D389AA76D2}" type="slidenum">
              <a:rPr lang="en-US" altLang="zh-TW"/>
              <a:pPr/>
              <a:t>48</a:t>
            </a:fld>
            <a:endParaRPr lang="en-US" altLang="zh-TW"/>
          </a:p>
        </p:txBody>
      </p:sp>
      <p:sp>
        <p:nvSpPr>
          <p:cNvPr id="129027" name="Rectangle 2"/>
          <p:cNvSpPr>
            <a:spLocks noGrp="1" noRot="1" noChangeAspect="1" noChangeArrowheads="1" noTextEdit="1"/>
          </p:cNvSpPr>
          <p:nvPr>
            <p:ph type="sldImg"/>
          </p:nvPr>
        </p:nvSpPr>
        <p:spPr>
          <a:ln/>
        </p:spPr>
      </p:sp>
      <p:sp>
        <p:nvSpPr>
          <p:cNvPr id="129028"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miter lim="800000"/>
            <a:headEnd/>
            <a:tailEnd/>
          </a:ln>
        </p:spPr>
        <p:txBody>
          <a:bodyPr/>
          <a:lstStyle/>
          <a:p>
            <a:fld id="{CFB78DE6-268B-43F7-ADB5-AC138029186E}" type="slidenum">
              <a:rPr lang="en-US" altLang="zh-TW"/>
              <a:pPr/>
              <a:t>49</a:t>
            </a:fld>
            <a:endParaRPr lang="en-US" altLang="zh-TW"/>
          </a:p>
        </p:txBody>
      </p:sp>
      <p:sp>
        <p:nvSpPr>
          <p:cNvPr id="131075" name="Rectangle 2"/>
          <p:cNvSpPr>
            <a:spLocks noGrp="1" noRot="1" noChangeAspect="1" noChangeArrowheads="1" noTextEdit="1"/>
          </p:cNvSpPr>
          <p:nvPr>
            <p:ph type="sldImg"/>
          </p:nvPr>
        </p:nvSpPr>
        <p:spPr>
          <a:ln/>
        </p:spPr>
      </p:sp>
      <p:sp>
        <p:nvSpPr>
          <p:cNvPr id="131076"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miter lim="800000"/>
            <a:headEnd/>
            <a:tailEnd/>
          </a:ln>
        </p:spPr>
        <p:txBody>
          <a:bodyPr/>
          <a:lstStyle/>
          <a:p>
            <a:fld id="{313F9D03-E5B0-49D8-9B70-65077E2409C4}" type="slidenum">
              <a:rPr lang="en-US" altLang="zh-TW"/>
              <a:pPr/>
              <a:t>51</a:t>
            </a:fld>
            <a:endParaRPr lang="en-US" altLang="zh-TW"/>
          </a:p>
        </p:txBody>
      </p:sp>
      <p:sp>
        <p:nvSpPr>
          <p:cNvPr id="140291" name="Rectangle 2"/>
          <p:cNvSpPr>
            <a:spLocks noGrp="1" noRot="1" noChangeAspect="1" noChangeArrowheads="1" noTextEdit="1"/>
          </p:cNvSpPr>
          <p:nvPr>
            <p:ph type="sldImg"/>
          </p:nvPr>
        </p:nvSpPr>
        <p:spPr>
          <a:ln/>
        </p:spPr>
      </p:sp>
      <p:sp>
        <p:nvSpPr>
          <p:cNvPr id="140292"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miter lim="800000"/>
            <a:headEnd/>
            <a:tailEnd/>
          </a:ln>
        </p:spPr>
        <p:txBody>
          <a:bodyPr/>
          <a:lstStyle/>
          <a:p>
            <a:fld id="{715B40F6-E148-43BE-AFDA-659014626C08}" type="slidenum">
              <a:rPr lang="en-US" altLang="zh-TW"/>
              <a:pPr/>
              <a:t>52</a:t>
            </a:fld>
            <a:endParaRPr lang="en-US" altLang="zh-TW"/>
          </a:p>
        </p:txBody>
      </p:sp>
      <p:sp>
        <p:nvSpPr>
          <p:cNvPr id="142339" name="Rectangle 2"/>
          <p:cNvSpPr>
            <a:spLocks noGrp="1" noRot="1" noChangeAspect="1" noChangeArrowheads="1" noTextEdit="1"/>
          </p:cNvSpPr>
          <p:nvPr>
            <p:ph type="sldImg"/>
          </p:nvPr>
        </p:nvSpPr>
        <p:spPr>
          <a:ln/>
        </p:spPr>
      </p:sp>
      <p:sp>
        <p:nvSpPr>
          <p:cNvPr id="142340"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miter lim="800000"/>
            <a:headEnd/>
            <a:tailEnd/>
          </a:ln>
        </p:spPr>
        <p:txBody>
          <a:bodyPr/>
          <a:lstStyle/>
          <a:p>
            <a:fld id="{EDE1C881-E139-4500-821E-D2968C2ED7CB}" type="slidenum">
              <a:rPr lang="en-US" altLang="zh-TW"/>
              <a:pPr/>
              <a:t>55</a:t>
            </a:fld>
            <a:endParaRPr lang="en-US" altLang="zh-TW"/>
          </a:p>
        </p:txBody>
      </p:sp>
      <p:sp>
        <p:nvSpPr>
          <p:cNvPr id="146435" name="Rectangle 2"/>
          <p:cNvSpPr>
            <a:spLocks noGrp="1" noRot="1" noChangeAspect="1" noChangeArrowheads="1" noTextEdit="1"/>
          </p:cNvSpPr>
          <p:nvPr>
            <p:ph type="sldImg"/>
          </p:nvPr>
        </p:nvSpPr>
        <p:spPr>
          <a:ln/>
        </p:spPr>
      </p:sp>
      <p:sp>
        <p:nvSpPr>
          <p:cNvPr id="146436"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miter lim="800000"/>
            <a:headEnd/>
            <a:tailEnd/>
          </a:ln>
        </p:spPr>
        <p:txBody>
          <a:bodyPr/>
          <a:lstStyle/>
          <a:p>
            <a:fld id="{60D9400A-D398-4790-8739-F9184F51830A}" type="slidenum">
              <a:rPr lang="en-US" altLang="zh-TW"/>
              <a:pPr/>
              <a:t>56</a:t>
            </a:fld>
            <a:endParaRPr lang="en-US" altLang="zh-TW"/>
          </a:p>
        </p:txBody>
      </p:sp>
      <p:sp>
        <p:nvSpPr>
          <p:cNvPr id="148483" name="Rectangle 2"/>
          <p:cNvSpPr>
            <a:spLocks noGrp="1" noRot="1" noChangeAspect="1" noChangeArrowheads="1" noTextEdit="1"/>
          </p:cNvSpPr>
          <p:nvPr>
            <p:ph type="sldImg"/>
          </p:nvPr>
        </p:nvSpPr>
        <p:spPr>
          <a:ln/>
        </p:spPr>
      </p:sp>
      <p:sp>
        <p:nvSpPr>
          <p:cNvPr id="148484"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miter lim="800000"/>
            <a:headEnd/>
            <a:tailEnd/>
          </a:ln>
        </p:spPr>
        <p:txBody>
          <a:bodyPr/>
          <a:lstStyle/>
          <a:p>
            <a:fld id="{B4324498-CB0E-42E8-AFB0-C012083658A9}" type="slidenum">
              <a:rPr lang="en-US" altLang="zh-TW"/>
              <a:pPr/>
              <a:t>57</a:t>
            </a:fld>
            <a:endParaRPr lang="en-US" altLang="zh-TW"/>
          </a:p>
        </p:txBody>
      </p:sp>
      <p:sp>
        <p:nvSpPr>
          <p:cNvPr id="152579" name="Rectangle 2"/>
          <p:cNvSpPr>
            <a:spLocks noGrp="1" noRot="1" noChangeAspect="1" noChangeArrowheads="1" noTextEdit="1"/>
          </p:cNvSpPr>
          <p:nvPr>
            <p:ph type="sldImg"/>
          </p:nvPr>
        </p:nvSpPr>
        <p:spPr>
          <a:ln/>
        </p:spPr>
      </p:sp>
      <p:sp>
        <p:nvSpPr>
          <p:cNvPr id="152580"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miter lim="800000"/>
            <a:headEnd/>
            <a:tailEnd/>
          </a:ln>
        </p:spPr>
        <p:txBody>
          <a:bodyPr/>
          <a:lstStyle/>
          <a:p>
            <a:fld id="{067DF5C8-9E78-4069-BF51-7EFD55F60A0A}" type="slidenum">
              <a:rPr lang="en-US" altLang="zh-TW"/>
              <a:pPr/>
              <a:t>58</a:t>
            </a:fld>
            <a:endParaRPr lang="en-US" altLang="zh-TW"/>
          </a:p>
        </p:txBody>
      </p:sp>
      <p:sp>
        <p:nvSpPr>
          <p:cNvPr id="154627" name="Rectangle 2"/>
          <p:cNvSpPr>
            <a:spLocks noGrp="1" noRot="1" noChangeAspect="1" noChangeArrowheads="1" noTextEdit="1"/>
          </p:cNvSpPr>
          <p:nvPr>
            <p:ph type="sldImg"/>
          </p:nvPr>
        </p:nvSpPr>
        <p:spPr>
          <a:ln/>
        </p:spPr>
      </p:sp>
      <p:sp>
        <p:nvSpPr>
          <p:cNvPr id="154628"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miter lim="800000"/>
            <a:headEnd/>
            <a:tailEnd/>
          </a:ln>
        </p:spPr>
        <p:txBody>
          <a:bodyPr/>
          <a:lstStyle/>
          <a:p>
            <a:fld id="{9CA8A50D-9CEF-4578-9773-94D7036D39B8}" type="slidenum">
              <a:rPr lang="en-US" altLang="zh-TW"/>
              <a:pPr/>
              <a:t>59</a:t>
            </a:fld>
            <a:endParaRPr lang="en-US" altLang="zh-TW"/>
          </a:p>
        </p:txBody>
      </p:sp>
      <p:sp>
        <p:nvSpPr>
          <p:cNvPr id="156675" name="Rectangle 2"/>
          <p:cNvSpPr>
            <a:spLocks noGrp="1" noRot="1" noChangeAspect="1" noChangeArrowheads="1" noTextEdit="1"/>
          </p:cNvSpPr>
          <p:nvPr>
            <p:ph type="sldImg"/>
          </p:nvPr>
        </p:nvSpPr>
        <p:spPr>
          <a:ln/>
        </p:spPr>
      </p:sp>
      <p:sp>
        <p:nvSpPr>
          <p:cNvPr id="156676"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miter lim="800000"/>
            <a:headEnd/>
            <a:tailEnd/>
          </a:ln>
        </p:spPr>
        <p:txBody>
          <a:bodyPr/>
          <a:lstStyle/>
          <a:p>
            <a:fld id="{1F9EE94E-9F65-46F9-89AE-D7A45A0DE9D8}" type="slidenum">
              <a:rPr lang="en-US" altLang="zh-TW"/>
              <a:pPr/>
              <a:t>60</a:t>
            </a:fld>
            <a:endParaRPr lang="en-US" altLang="zh-TW"/>
          </a:p>
        </p:txBody>
      </p:sp>
      <p:sp>
        <p:nvSpPr>
          <p:cNvPr id="160771" name="Rectangle 2"/>
          <p:cNvSpPr>
            <a:spLocks noGrp="1" noRot="1" noChangeAspect="1" noChangeArrowheads="1" noTextEdit="1"/>
          </p:cNvSpPr>
          <p:nvPr>
            <p:ph type="sldImg"/>
          </p:nvPr>
        </p:nvSpPr>
        <p:spPr>
          <a:ln/>
        </p:spPr>
      </p:sp>
      <p:sp>
        <p:nvSpPr>
          <p:cNvPr id="160772"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miter lim="800000"/>
            <a:headEnd/>
            <a:tailEnd/>
          </a:ln>
        </p:spPr>
        <p:txBody>
          <a:bodyPr/>
          <a:lstStyle/>
          <a:p>
            <a:fld id="{338BD812-C401-407D-A174-827A3AB22D0B}" type="slidenum">
              <a:rPr lang="en-US" altLang="zh-TW"/>
              <a:pPr/>
              <a:t>61</a:t>
            </a:fld>
            <a:endParaRPr lang="en-US" altLang="zh-TW"/>
          </a:p>
        </p:txBody>
      </p:sp>
      <p:sp>
        <p:nvSpPr>
          <p:cNvPr id="162819" name="Rectangle 2"/>
          <p:cNvSpPr>
            <a:spLocks noGrp="1" noRot="1" noChangeAspect="1" noChangeArrowheads="1" noTextEdit="1"/>
          </p:cNvSpPr>
          <p:nvPr>
            <p:ph type="sldImg"/>
          </p:nvPr>
        </p:nvSpPr>
        <p:spPr>
          <a:ln/>
        </p:spPr>
      </p:sp>
      <p:sp>
        <p:nvSpPr>
          <p:cNvPr id="162820"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miter lim="800000"/>
            <a:headEnd/>
            <a:tailEnd/>
          </a:ln>
        </p:spPr>
        <p:txBody>
          <a:bodyPr/>
          <a:lstStyle/>
          <a:p>
            <a:fld id="{99391C6D-9D17-42B5-8818-478A6F8D516D}" type="slidenum">
              <a:rPr lang="en-US" altLang="zh-TW"/>
              <a:pPr/>
              <a:t>62</a:t>
            </a:fld>
            <a:endParaRPr lang="en-US" altLang="zh-TW"/>
          </a:p>
        </p:txBody>
      </p:sp>
      <p:sp>
        <p:nvSpPr>
          <p:cNvPr id="164867" name="Rectangle 2"/>
          <p:cNvSpPr>
            <a:spLocks noGrp="1" noRot="1" noChangeAspect="1" noChangeArrowheads="1" noTextEdit="1"/>
          </p:cNvSpPr>
          <p:nvPr>
            <p:ph type="sldImg"/>
          </p:nvPr>
        </p:nvSpPr>
        <p:spPr>
          <a:ln/>
        </p:spPr>
      </p:sp>
      <p:sp>
        <p:nvSpPr>
          <p:cNvPr id="164868"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miter lim="800000"/>
            <a:headEnd/>
            <a:tailEnd/>
          </a:ln>
        </p:spPr>
        <p:txBody>
          <a:bodyPr/>
          <a:lstStyle/>
          <a:p>
            <a:fld id="{BCF98BFC-8A5A-4BB2-983C-BA896E0D94B7}" type="slidenum">
              <a:rPr lang="en-US" altLang="zh-TW"/>
              <a:pPr/>
              <a:t>63</a:t>
            </a:fld>
            <a:endParaRPr lang="en-US" altLang="zh-TW"/>
          </a:p>
        </p:txBody>
      </p:sp>
      <p:sp>
        <p:nvSpPr>
          <p:cNvPr id="168963" name="Rectangle 2"/>
          <p:cNvSpPr>
            <a:spLocks noGrp="1" noRot="1" noChangeAspect="1" noChangeArrowheads="1" noTextEdit="1"/>
          </p:cNvSpPr>
          <p:nvPr>
            <p:ph type="sldImg"/>
          </p:nvPr>
        </p:nvSpPr>
        <p:spPr>
          <a:ln/>
        </p:spPr>
      </p:sp>
      <p:sp>
        <p:nvSpPr>
          <p:cNvPr id="168964"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miter lim="800000"/>
            <a:headEnd/>
            <a:tailEnd/>
          </a:ln>
        </p:spPr>
        <p:txBody>
          <a:bodyPr/>
          <a:lstStyle/>
          <a:p>
            <a:fld id="{EB44D9BB-3CBC-4965-AC4C-342A04CAC2A9}" type="slidenum">
              <a:rPr lang="en-US" altLang="zh-TW"/>
              <a:pPr/>
              <a:t>64</a:t>
            </a:fld>
            <a:endParaRPr lang="en-US" altLang="zh-TW"/>
          </a:p>
        </p:txBody>
      </p:sp>
      <p:sp>
        <p:nvSpPr>
          <p:cNvPr id="173059" name="Rectangle 2"/>
          <p:cNvSpPr>
            <a:spLocks noGrp="1" noRot="1" noChangeAspect="1" noChangeArrowheads="1" noTextEdit="1"/>
          </p:cNvSpPr>
          <p:nvPr>
            <p:ph type="sldImg"/>
          </p:nvPr>
        </p:nvSpPr>
        <p:spPr>
          <a:ln/>
        </p:spPr>
      </p:sp>
      <p:sp>
        <p:nvSpPr>
          <p:cNvPr id="173060"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miter lim="800000"/>
            <a:headEnd/>
            <a:tailEnd/>
          </a:ln>
        </p:spPr>
        <p:txBody>
          <a:bodyPr/>
          <a:lstStyle/>
          <a:p>
            <a:fld id="{6BD1E27D-EA59-4D35-A0DC-6EC0B0F4F4FA}" type="slidenum">
              <a:rPr lang="en-US" altLang="zh-TW"/>
              <a:pPr/>
              <a:t>65</a:t>
            </a:fld>
            <a:endParaRPr lang="en-US" altLang="zh-TW"/>
          </a:p>
        </p:txBody>
      </p:sp>
      <p:sp>
        <p:nvSpPr>
          <p:cNvPr id="175107" name="Rectangle 2"/>
          <p:cNvSpPr>
            <a:spLocks noGrp="1" noRot="1" noChangeAspect="1" noChangeArrowheads="1" noTextEdit="1"/>
          </p:cNvSpPr>
          <p:nvPr>
            <p:ph type="sldImg"/>
          </p:nvPr>
        </p:nvSpPr>
        <p:spPr>
          <a:ln/>
        </p:spPr>
      </p:sp>
      <p:sp>
        <p:nvSpPr>
          <p:cNvPr id="175108"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miter lim="800000"/>
            <a:headEnd/>
            <a:tailEnd/>
          </a:ln>
        </p:spPr>
        <p:txBody>
          <a:bodyPr/>
          <a:lstStyle/>
          <a:p>
            <a:fld id="{E374290F-0879-4B42-9EF3-B85501695C27}" type="slidenum">
              <a:rPr lang="en-US" altLang="zh-TW"/>
              <a:pPr/>
              <a:t>66</a:t>
            </a:fld>
            <a:endParaRPr lang="en-US" altLang="zh-TW"/>
          </a:p>
        </p:txBody>
      </p:sp>
      <p:sp>
        <p:nvSpPr>
          <p:cNvPr id="177155" name="Rectangle 2"/>
          <p:cNvSpPr>
            <a:spLocks noGrp="1" noRot="1" noChangeAspect="1" noChangeArrowheads="1" noTextEdit="1"/>
          </p:cNvSpPr>
          <p:nvPr>
            <p:ph type="sldImg"/>
          </p:nvPr>
        </p:nvSpPr>
        <p:spPr>
          <a:ln/>
        </p:spPr>
      </p:sp>
      <p:sp>
        <p:nvSpPr>
          <p:cNvPr id="177156"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miter lim="800000"/>
            <a:headEnd/>
            <a:tailEnd/>
          </a:ln>
        </p:spPr>
        <p:txBody>
          <a:bodyPr/>
          <a:lstStyle/>
          <a:p>
            <a:fld id="{0A3E8279-6BBD-48FE-B3A2-43CF7961BB58}" type="slidenum">
              <a:rPr lang="en-US" altLang="zh-TW"/>
              <a:pPr/>
              <a:t>67</a:t>
            </a:fld>
            <a:endParaRPr lang="en-US" altLang="zh-TW"/>
          </a:p>
        </p:txBody>
      </p:sp>
      <p:sp>
        <p:nvSpPr>
          <p:cNvPr id="179203" name="Rectangle 2"/>
          <p:cNvSpPr>
            <a:spLocks noGrp="1" noRot="1" noChangeAspect="1" noChangeArrowheads="1" noTextEdit="1"/>
          </p:cNvSpPr>
          <p:nvPr>
            <p:ph type="sldImg"/>
          </p:nvPr>
        </p:nvSpPr>
        <p:spPr>
          <a:ln/>
        </p:spPr>
      </p:sp>
      <p:sp>
        <p:nvSpPr>
          <p:cNvPr id="179204"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miter lim="800000"/>
            <a:headEnd/>
            <a:tailEnd/>
          </a:ln>
        </p:spPr>
        <p:txBody>
          <a:bodyPr/>
          <a:lstStyle/>
          <a:p>
            <a:fld id="{C55A0E24-2AFA-4396-8FA4-A81B34FC2ED1}" type="slidenum">
              <a:rPr lang="en-US" altLang="zh-TW"/>
              <a:pPr/>
              <a:t>68</a:t>
            </a:fld>
            <a:endParaRPr lang="en-US" altLang="zh-TW"/>
          </a:p>
        </p:txBody>
      </p:sp>
      <p:sp>
        <p:nvSpPr>
          <p:cNvPr id="181251" name="Rectangle 2"/>
          <p:cNvSpPr>
            <a:spLocks noGrp="1" noRot="1" noChangeAspect="1" noChangeArrowheads="1" noTextEdit="1"/>
          </p:cNvSpPr>
          <p:nvPr>
            <p:ph type="sldImg"/>
          </p:nvPr>
        </p:nvSpPr>
        <p:spPr>
          <a:ln/>
        </p:spPr>
      </p:sp>
      <p:sp>
        <p:nvSpPr>
          <p:cNvPr id="181252"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miter lim="800000"/>
            <a:headEnd/>
            <a:tailEnd/>
          </a:ln>
        </p:spPr>
        <p:txBody>
          <a:bodyPr/>
          <a:lstStyle/>
          <a:p>
            <a:fld id="{2A0DEA3F-864A-4C5C-BF48-8BE65F75A9E0}" type="slidenum">
              <a:rPr lang="en-US" altLang="zh-TW"/>
              <a:pPr/>
              <a:t>71</a:t>
            </a:fld>
            <a:endParaRPr lang="en-US" altLang="zh-TW"/>
          </a:p>
        </p:txBody>
      </p:sp>
      <p:sp>
        <p:nvSpPr>
          <p:cNvPr id="199683" name="Rectangle 2"/>
          <p:cNvSpPr>
            <a:spLocks noGrp="1" noRot="1" noChangeAspect="1" noChangeArrowheads="1" noTextEdit="1"/>
          </p:cNvSpPr>
          <p:nvPr>
            <p:ph type="sldImg"/>
          </p:nvPr>
        </p:nvSpPr>
        <p:spPr>
          <a:ln/>
        </p:spPr>
      </p:sp>
      <p:sp>
        <p:nvSpPr>
          <p:cNvPr id="199684"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miter lim="800000"/>
            <a:headEnd/>
            <a:tailEnd/>
          </a:ln>
        </p:spPr>
        <p:txBody>
          <a:bodyPr/>
          <a:lstStyle/>
          <a:p>
            <a:fld id="{B0F12D32-E440-4376-B5D2-960672EA1784}" type="slidenum">
              <a:rPr lang="en-US" altLang="zh-TW"/>
              <a:pPr/>
              <a:t>72</a:t>
            </a:fld>
            <a:endParaRPr lang="en-US" altLang="zh-TW"/>
          </a:p>
        </p:txBody>
      </p:sp>
      <p:sp>
        <p:nvSpPr>
          <p:cNvPr id="201731" name="Rectangle 2"/>
          <p:cNvSpPr>
            <a:spLocks noGrp="1" noRot="1" noChangeAspect="1" noChangeArrowheads="1" noTextEdit="1"/>
          </p:cNvSpPr>
          <p:nvPr>
            <p:ph type="sldImg"/>
          </p:nvPr>
        </p:nvSpPr>
        <p:spPr>
          <a:ln/>
        </p:spPr>
      </p:sp>
      <p:sp>
        <p:nvSpPr>
          <p:cNvPr id="201732"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miter lim="800000"/>
            <a:headEnd/>
            <a:tailEnd/>
          </a:ln>
        </p:spPr>
        <p:txBody>
          <a:bodyPr/>
          <a:lstStyle/>
          <a:p>
            <a:fld id="{2E8AA2A5-59BC-48D4-A173-1BD2BC6E7D4A}" type="slidenum">
              <a:rPr lang="en-US" altLang="zh-TW"/>
              <a:pPr/>
              <a:t>73</a:t>
            </a:fld>
            <a:endParaRPr lang="en-US" altLang="zh-TW"/>
          </a:p>
        </p:txBody>
      </p:sp>
      <p:sp>
        <p:nvSpPr>
          <p:cNvPr id="203779" name="Rectangle 2"/>
          <p:cNvSpPr>
            <a:spLocks noGrp="1" noRot="1" noChangeAspect="1" noChangeArrowheads="1" noTextEdit="1"/>
          </p:cNvSpPr>
          <p:nvPr>
            <p:ph type="sldImg"/>
          </p:nvPr>
        </p:nvSpPr>
        <p:spPr>
          <a:ln/>
        </p:spPr>
      </p:sp>
      <p:sp>
        <p:nvSpPr>
          <p:cNvPr id="203780"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miter lim="800000"/>
            <a:headEnd/>
            <a:tailEnd/>
          </a:ln>
        </p:spPr>
        <p:txBody>
          <a:bodyPr/>
          <a:lstStyle/>
          <a:p>
            <a:fld id="{550B512F-A94B-4694-9607-2B3CF179E014}" type="slidenum">
              <a:rPr lang="en-US" altLang="zh-TW"/>
              <a:pPr/>
              <a:t>74</a:t>
            </a:fld>
            <a:endParaRPr lang="en-US" altLang="zh-TW"/>
          </a:p>
        </p:txBody>
      </p:sp>
      <p:sp>
        <p:nvSpPr>
          <p:cNvPr id="207875" name="Rectangle 2"/>
          <p:cNvSpPr>
            <a:spLocks noGrp="1" noRot="1" noChangeAspect="1" noChangeArrowheads="1" noTextEdit="1"/>
          </p:cNvSpPr>
          <p:nvPr>
            <p:ph type="sldImg"/>
          </p:nvPr>
        </p:nvSpPr>
        <p:spPr>
          <a:ln/>
        </p:spPr>
      </p:sp>
      <p:sp>
        <p:nvSpPr>
          <p:cNvPr id="207876"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miter lim="800000"/>
            <a:headEnd/>
            <a:tailEnd/>
          </a:ln>
        </p:spPr>
        <p:txBody>
          <a:bodyPr/>
          <a:lstStyle/>
          <a:p>
            <a:fld id="{961DDBD6-8AF0-47E5-AD96-F950723CD068}" type="slidenum">
              <a:rPr lang="en-US" altLang="zh-TW"/>
              <a:pPr/>
              <a:t>75</a:t>
            </a:fld>
            <a:endParaRPr lang="en-US" altLang="zh-TW"/>
          </a:p>
        </p:txBody>
      </p:sp>
      <p:sp>
        <p:nvSpPr>
          <p:cNvPr id="211971" name="Rectangle 2"/>
          <p:cNvSpPr>
            <a:spLocks noGrp="1" noRot="1" noChangeAspect="1" noChangeArrowheads="1" noTextEdit="1"/>
          </p:cNvSpPr>
          <p:nvPr>
            <p:ph type="sldImg"/>
          </p:nvPr>
        </p:nvSpPr>
        <p:spPr>
          <a:ln/>
        </p:spPr>
      </p:sp>
      <p:sp>
        <p:nvSpPr>
          <p:cNvPr id="211972"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miter lim="800000"/>
            <a:headEnd/>
            <a:tailEnd/>
          </a:ln>
        </p:spPr>
        <p:txBody>
          <a:bodyPr/>
          <a:lstStyle/>
          <a:p>
            <a:fld id="{D6140E06-843D-49EA-958E-5BC9A8E05806}" type="slidenum">
              <a:rPr lang="en-US" altLang="zh-TW"/>
              <a:pPr/>
              <a:t>76</a:t>
            </a:fld>
            <a:endParaRPr lang="en-US" altLang="zh-TW"/>
          </a:p>
        </p:txBody>
      </p:sp>
      <p:sp>
        <p:nvSpPr>
          <p:cNvPr id="216067" name="Rectangle 2"/>
          <p:cNvSpPr>
            <a:spLocks noGrp="1" noRot="1" noChangeAspect="1" noChangeArrowheads="1" noTextEdit="1"/>
          </p:cNvSpPr>
          <p:nvPr>
            <p:ph type="sldImg"/>
          </p:nvPr>
        </p:nvSpPr>
        <p:spPr>
          <a:ln/>
        </p:spPr>
      </p:sp>
      <p:sp>
        <p:nvSpPr>
          <p:cNvPr id="216068"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miter lim="800000"/>
            <a:headEnd/>
            <a:tailEnd/>
          </a:ln>
        </p:spPr>
        <p:txBody>
          <a:bodyPr/>
          <a:lstStyle/>
          <a:p>
            <a:fld id="{E1118A8E-11E1-4824-A6A4-8330A8A2A9AD}" type="slidenum">
              <a:rPr lang="en-US" altLang="zh-TW"/>
              <a:pPr/>
              <a:t>77</a:t>
            </a:fld>
            <a:endParaRPr lang="en-US" altLang="zh-TW"/>
          </a:p>
        </p:txBody>
      </p:sp>
      <p:sp>
        <p:nvSpPr>
          <p:cNvPr id="220163" name="Rectangle 2"/>
          <p:cNvSpPr>
            <a:spLocks noGrp="1" noRot="1" noChangeAspect="1" noChangeArrowheads="1" noTextEdit="1"/>
          </p:cNvSpPr>
          <p:nvPr>
            <p:ph type="sldImg"/>
          </p:nvPr>
        </p:nvSpPr>
        <p:spPr>
          <a:ln/>
        </p:spPr>
      </p:sp>
      <p:sp>
        <p:nvSpPr>
          <p:cNvPr id="220164"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miter lim="800000"/>
            <a:headEnd/>
            <a:tailEnd/>
          </a:ln>
        </p:spPr>
        <p:txBody>
          <a:bodyPr/>
          <a:lstStyle/>
          <a:p>
            <a:fld id="{3ED48C72-88DF-4676-8FDA-227A31B165D7}" type="slidenum">
              <a:rPr lang="en-US" altLang="zh-TW"/>
              <a:pPr/>
              <a:t>78</a:t>
            </a:fld>
            <a:endParaRPr lang="en-US" altLang="zh-TW"/>
          </a:p>
        </p:txBody>
      </p:sp>
      <p:sp>
        <p:nvSpPr>
          <p:cNvPr id="244739" name="Rectangle 2"/>
          <p:cNvSpPr>
            <a:spLocks noGrp="1" noRot="1" noChangeAspect="1" noChangeArrowheads="1" noTextEdit="1"/>
          </p:cNvSpPr>
          <p:nvPr>
            <p:ph type="sldImg"/>
          </p:nvPr>
        </p:nvSpPr>
        <p:spPr>
          <a:ln/>
        </p:spPr>
      </p:sp>
      <p:sp>
        <p:nvSpPr>
          <p:cNvPr id="244740"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miter lim="800000"/>
            <a:headEnd/>
            <a:tailEnd/>
          </a:ln>
        </p:spPr>
        <p:txBody>
          <a:bodyPr/>
          <a:lstStyle/>
          <a:p>
            <a:fld id="{8FE1A261-A1A2-47A4-84DB-728178FB4DEE}" type="slidenum">
              <a:rPr lang="en-US" altLang="zh-TW"/>
              <a:pPr/>
              <a:t>79</a:t>
            </a:fld>
            <a:endParaRPr lang="en-US" altLang="zh-TW"/>
          </a:p>
        </p:txBody>
      </p:sp>
      <p:sp>
        <p:nvSpPr>
          <p:cNvPr id="246787" name="Rectangle 2"/>
          <p:cNvSpPr>
            <a:spLocks noGrp="1" noRot="1" noChangeAspect="1" noChangeArrowheads="1" noTextEdit="1"/>
          </p:cNvSpPr>
          <p:nvPr>
            <p:ph type="sldImg"/>
          </p:nvPr>
        </p:nvSpPr>
        <p:spPr>
          <a:ln/>
        </p:spPr>
      </p:sp>
      <p:sp>
        <p:nvSpPr>
          <p:cNvPr id="246788"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miter lim="800000"/>
            <a:headEnd/>
            <a:tailEnd/>
          </a:ln>
        </p:spPr>
        <p:txBody>
          <a:bodyPr/>
          <a:lstStyle/>
          <a:p>
            <a:fld id="{5BC76D75-DEC5-4121-A855-8AD57A4FF677}" type="slidenum">
              <a:rPr lang="en-US" altLang="zh-TW"/>
              <a:pPr/>
              <a:t>80</a:t>
            </a:fld>
            <a:endParaRPr lang="en-US" altLang="zh-TW"/>
          </a:p>
        </p:txBody>
      </p:sp>
      <p:sp>
        <p:nvSpPr>
          <p:cNvPr id="248835" name="Rectangle 2"/>
          <p:cNvSpPr>
            <a:spLocks noGrp="1" noRot="1" noChangeAspect="1" noChangeArrowheads="1" noTextEdit="1"/>
          </p:cNvSpPr>
          <p:nvPr>
            <p:ph type="sldImg"/>
          </p:nvPr>
        </p:nvSpPr>
        <p:spPr>
          <a:ln/>
        </p:spPr>
      </p:sp>
      <p:sp>
        <p:nvSpPr>
          <p:cNvPr id="248836"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miter lim="800000"/>
            <a:headEnd/>
            <a:tailEnd/>
          </a:ln>
        </p:spPr>
        <p:txBody>
          <a:bodyPr/>
          <a:lstStyle/>
          <a:p>
            <a:fld id="{C9890788-D818-4BB6-AA72-D3CD4FA20C8D}" type="slidenum">
              <a:rPr lang="en-US" altLang="zh-TW"/>
              <a:pPr/>
              <a:t>81</a:t>
            </a:fld>
            <a:endParaRPr lang="en-US" altLang="zh-TW"/>
          </a:p>
        </p:txBody>
      </p:sp>
      <p:sp>
        <p:nvSpPr>
          <p:cNvPr id="250883" name="Rectangle 2"/>
          <p:cNvSpPr>
            <a:spLocks noGrp="1" noRot="1" noChangeAspect="1" noChangeArrowheads="1" noTextEdit="1"/>
          </p:cNvSpPr>
          <p:nvPr>
            <p:ph type="sldImg"/>
          </p:nvPr>
        </p:nvSpPr>
        <p:spPr>
          <a:ln/>
        </p:spPr>
      </p:sp>
      <p:sp>
        <p:nvSpPr>
          <p:cNvPr id="250884"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miter lim="800000"/>
            <a:headEnd/>
            <a:tailEnd/>
          </a:ln>
        </p:spPr>
        <p:txBody>
          <a:bodyPr/>
          <a:lstStyle/>
          <a:p>
            <a:fld id="{C74C4846-9A5D-4E0C-A416-5CA33B039324}" type="slidenum">
              <a:rPr lang="en-US" altLang="zh-TW"/>
              <a:pPr/>
              <a:t>82</a:t>
            </a:fld>
            <a:endParaRPr lang="en-US" altLang="zh-TW"/>
          </a:p>
        </p:txBody>
      </p:sp>
      <p:sp>
        <p:nvSpPr>
          <p:cNvPr id="252931" name="Rectangle 2"/>
          <p:cNvSpPr>
            <a:spLocks noGrp="1" noRot="1" noChangeAspect="1" noChangeArrowheads="1" noTextEdit="1"/>
          </p:cNvSpPr>
          <p:nvPr>
            <p:ph type="sldImg"/>
          </p:nvPr>
        </p:nvSpPr>
        <p:spPr>
          <a:ln/>
        </p:spPr>
      </p:sp>
      <p:sp>
        <p:nvSpPr>
          <p:cNvPr id="252932"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miter lim="800000"/>
            <a:headEnd/>
            <a:tailEnd/>
          </a:ln>
        </p:spPr>
        <p:txBody>
          <a:bodyPr/>
          <a:lstStyle/>
          <a:p>
            <a:fld id="{70A80E30-4C62-4720-8BE1-F13799A44D4C}" type="slidenum">
              <a:rPr lang="en-US" altLang="zh-TW"/>
              <a:pPr/>
              <a:t>83</a:t>
            </a:fld>
            <a:endParaRPr lang="en-US" altLang="zh-TW"/>
          </a:p>
        </p:txBody>
      </p:sp>
      <p:sp>
        <p:nvSpPr>
          <p:cNvPr id="254979" name="Rectangle 2"/>
          <p:cNvSpPr>
            <a:spLocks noGrp="1" noRot="1" noChangeAspect="1" noChangeArrowheads="1" noTextEdit="1"/>
          </p:cNvSpPr>
          <p:nvPr>
            <p:ph type="sldImg"/>
          </p:nvPr>
        </p:nvSpPr>
        <p:spPr>
          <a:ln/>
        </p:spPr>
      </p:sp>
      <p:sp>
        <p:nvSpPr>
          <p:cNvPr id="254980"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miter lim="800000"/>
            <a:headEnd/>
            <a:tailEnd/>
          </a:ln>
        </p:spPr>
        <p:txBody>
          <a:bodyPr/>
          <a:lstStyle/>
          <a:p>
            <a:fld id="{B5AA702F-329D-4475-8B6B-10F97081CADD}" type="slidenum">
              <a:rPr lang="en-US" altLang="zh-TW"/>
              <a:pPr/>
              <a:t>84</a:t>
            </a:fld>
            <a:endParaRPr lang="en-US" altLang="zh-TW"/>
          </a:p>
        </p:txBody>
      </p:sp>
      <p:sp>
        <p:nvSpPr>
          <p:cNvPr id="257027" name="Rectangle 2"/>
          <p:cNvSpPr>
            <a:spLocks noGrp="1" noRot="1" noChangeAspect="1" noChangeArrowheads="1" noTextEdit="1"/>
          </p:cNvSpPr>
          <p:nvPr>
            <p:ph type="sldImg"/>
          </p:nvPr>
        </p:nvSpPr>
        <p:spPr>
          <a:ln/>
        </p:spPr>
      </p:sp>
      <p:sp>
        <p:nvSpPr>
          <p:cNvPr id="257028"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miter lim="800000"/>
            <a:headEnd/>
            <a:tailEnd/>
          </a:ln>
        </p:spPr>
        <p:txBody>
          <a:bodyPr/>
          <a:lstStyle/>
          <a:p>
            <a:fld id="{327FBEAF-B1CA-47C4-A2E6-22DD25E4CAFD}" type="slidenum">
              <a:rPr lang="en-US" altLang="zh-TW"/>
              <a:pPr/>
              <a:t>85</a:t>
            </a:fld>
            <a:endParaRPr lang="en-US" altLang="zh-TW"/>
          </a:p>
        </p:txBody>
      </p:sp>
      <p:sp>
        <p:nvSpPr>
          <p:cNvPr id="259075" name="Rectangle 2"/>
          <p:cNvSpPr>
            <a:spLocks noGrp="1" noRot="1" noChangeAspect="1" noChangeArrowheads="1" noTextEdit="1"/>
          </p:cNvSpPr>
          <p:nvPr>
            <p:ph type="sldImg"/>
          </p:nvPr>
        </p:nvSpPr>
        <p:spPr>
          <a:ln/>
        </p:spPr>
      </p:sp>
      <p:sp>
        <p:nvSpPr>
          <p:cNvPr id="259076"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miter lim="800000"/>
            <a:headEnd/>
            <a:tailEnd/>
          </a:ln>
        </p:spPr>
        <p:txBody>
          <a:bodyPr/>
          <a:lstStyle/>
          <a:p>
            <a:fld id="{9AB66E91-DFC5-4BB1-AE1A-75061AC93EAC}" type="slidenum">
              <a:rPr lang="en-US" altLang="zh-TW"/>
              <a:pPr/>
              <a:t>86</a:t>
            </a:fld>
            <a:endParaRPr lang="en-US" altLang="zh-TW"/>
          </a:p>
        </p:txBody>
      </p:sp>
      <p:sp>
        <p:nvSpPr>
          <p:cNvPr id="261123" name="Rectangle 2"/>
          <p:cNvSpPr>
            <a:spLocks noGrp="1" noRot="1" noChangeAspect="1" noChangeArrowheads="1" noTextEdit="1"/>
          </p:cNvSpPr>
          <p:nvPr>
            <p:ph type="sldImg"/>
          </p:nvPr>
        </p:nvSpPr>
        <p:spPr>
          <a:ln/>
        </p:spPr>
      </p:sp>
      <p:sp>
        <p:nvSpPr>
          <p:cNvPr id="261124"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miter lim="800000"/>
            <a:headEnd/>
            <a:tailEnd/>
          </a:ln>
        </p:spPr>
        <p:txBody>
          <a:bodyPr/>
          <a:lstStyle/>
          <a:p>
            <a:fld id="{EF5923E0-EEE8-4A9A-84CB-6943CEAE7919}" type="slidenum">
              <a:rPr lang="en-US" altLang="zh-TW"/>
              <a:pPr/>
              <a:t>87</a:t>
            </a:fld>
            <a:endParaRPr lang="en-US" altLang="zh-TW"/>
          </a:p>
        </p:txBody>
      </p:sp>
      <p:sp>
        <p:nvSpPr>
          <p:cNvPr id="263171" name="Rectangle 2"/>
          <p:cNvSpPr>
            <a:spLocks noGrp="1" noRot="1" noChangeAspect="1" noChangeArrowheads="1" noTextEdit="1"/>
          </p:cNvSpPr>
          <p:nvPr>
            <p:ph type="sldImg"/>
          </p:nvPr>
        </p:nvSpPr>
        <p:spPr>
          <a:ln/>
        </p:spPr>
      </p:sp>
      <p:sp>
        <p:nvSpPr>
          <p:cNvPr id="263172"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miter lim="800000"/>
            <a:headEnd/>
            <a:tailEnd/>
          </a:ln>
        </p:spPr>
        <p:txBody>
          <a:bodyPr/>
          <a:lstStyle/>
          <a:p>
            <a:fld id="{2C0E4F4D-3A95-405F-B2DE-50197120EC88}" type="slidenum">
              <a:rPr lang="en-US" altLang="zh-TW"/>
              <a:pPr/>
              <a:t>88</a:t>
            </a:fld>
            <a:endParaRPr lang="en-US" altLang="zh-TW"/>
          </a:p>
        </p:txBody>
      </p:sp>
      <p:sp>
        <p:nvSpPr>
          <p:cNvPr id="265219" name="Rectangle 2"/>
          <p:cNvSpPr>
            <a:spLocks noGrp="1" noRot="1" noChangeAspect="1" noChangeArrowheads="1" noTextEdit="1"/>
          </p:cNvSpPr>
          <p:nvPr>
            <p:ph type="sldImg"/>
          </p:nvPr>
        </p:nvSpPr>
        <p:spPr>
          <a:ln/>
        </p:spPr>
      </p:sp>
      <p:sp>
        <p:nvSpPr>
          <p:cNvPr id="265220"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miter lim="800000"/>
            <a:headEnd/>
            <a:tailEnd/>
          </a:ln>
        </p:spPr>
        <p:txBody>
          <a:bodyPr/>
          <a:lstStyle/>
          <a:p>
            <a:fld id="{4C8BCEC0-3B28-4AB0-9831-87A5EDECCEBE}" type="slidenum">
              <a:rPr lang="en-US" altLang="zh-TW"/>
              <a:pPr/>
              <a:t>89</a:t>
            </a:fld>
            <a:endParaRPr lang="en-US" altLang="zh-TW"/>
          </a:p>
        </p:txBody>
      </p:sp>
      <p:sp>
        <p:nvSpPr>
          <p:cNvPr id="267267" name="Rectangle 2"/>
          <p:cNvSpPr>
            <a:spLocks noGrp="1" noRot="1" noChangeAspect="1" noChangeArrowheads="1" noTextEdit="1"/>
          </p:cNvSpPr>
          <p:nvPr>
            <p:ph type="sldImg"/>
          </p:nvPr>
        </p:nvSpPr>
        <p:spPr>
          <a:ln/>
        </p:spPr>
      </p:sp>
      <p:sp>
        <p:nvSpPr>
          <p:cNvPr id="267268"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r>
              <a:rPr lang="en-US" smtClean="0"/>
              <a:t>3/21/2025</a:t>
            </a:r>
            <a:endParaRPr lang="en-US"/>
          </a:p>
        </p:txBody>
      </p:sp>
      <p:sp>
        <p:nvSpPr>
          <p:cNvPr id="17" name="Footer Placeholder 16"/>
          <p:cNvSpPr>
            <a:spLocks noGrp="1"/>
          </p:cNvSpPr>
          <p:nvPr>
            <p:ph type="ftr" sz="quarter" idx="11"/>
          </p:nvPr>
        </p:nvSpPr>
        <p:spPr/>
        <p:txBody>
          <a:bodyPr/>
          <a:lstStyle/>
          <a:p>
            <a:pPr>
              <a:defRPr/>
            </a:pPr>
            <a:r>
              <a:rPr lang="en-US" altLang="zh-TW" smtClean="0"/>
              <a:t>TCP/IP Protocol Suite</a:t>
            </a:r>
            <a:endParaRPr lang="en-US" altLang="zh-TW"/>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05A036C1-2C4A-49C2-88F8-6F7E2AB5C5E4}" type="slidenum">
              <a:rPr lang="en-US" altLang="zh-TW" smtClean="0"/>
              <a:pPr/>
              <a:t>‹#›</a:t>
            </a:fld>
            <a:endParaRPr lang="en-US" altLang="zh-TW"/>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r>
              <a:rPr lang="en-US" smtClean="0"/>
              <a:t>3/21/2025</a:t>
            </a:r>
            <a:endParaRPr lang="en-US"/>
          </a:p>
        </p:txBody>
      </p:sp>
      <p:sp>
        <p:nvSpPr>
          <p:cNvPr id="5" name="Footer Placeholder 4"/>
          <p:cNvSpPr>
            <a:spLocks noGrp="1"/>
          </p:cNvSpPr>
          <p:nvPr>
            <p:ph type="ftr" sz="quarter" idx="11"/>
          </p:nvPr>
        </p:nvSpPr>
        <p:spPr/>
        <p:txBody>
          <a:bodyPr/>
          <a:lstStyle/>
          <a:p>
            <a:pPr>
              <a:defRPr/>
            </a:pPr>
            <a:r>
              <a:rPr lang="en-US" altLang="zh-TW" smtClean="0"/>
              <a:t>TCP/IP Protocol Suite</a:t>
            </a:r>
            <a:endParaRPr lang="en-US" altLang="zh-TW"/>
          </a:p>
        </p:txBody>
      </p:sp>
      <p:sp>
        <p:nvSpPr>
          <p:cNvPr id="6" name="Slide Number Placeholder 5"/>
          <p:cNvSpPr>
            <a:spLocks noGrp="1"/>
          </p:cNvSpPr>
          <p:nvPr>
            <p:ph type="sldNum" sz="quarter" idx="12"/>
          </p:nvPr>
        </p:nvSpPr>
        <p:spPr/>
        <p:txBody>
          <a:bodyPr/>
          <a:lstStyle/>
          <a:p>
            <a:fld id="{05A036C1-2C4A-49C2-88F8-6F7E2AB5C5E4}" type="slidenum">
              <a:rPr lang="en-US" altLang="zh-TW" smtClean="0"/>
              <a:pPr/>
              <a:t>‹#›</a:t>
            </a:fld>
            <a:endParaRPr lang="en-US" altLang="zh-TW"/>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r>
              <a:rPr lang="en-US" smtClean="0"/>
              <a:t>3/21/2025</a:t>
            </a:r>
            <a:endParaRPr lang="en-US"/>
          </a:p>
        </p:txBody>
      </p:sp>
      <p:sp>
        <p:nvSpPr>
          <p:cNvPr id="5" name="Footer Placeholder 4"/>
          <p:cNvSpPr>
            <a:spLocks noGrp="1"/>
          </p:cNvSpPr>
          <p:nvPr>
            <p:ph type="ftr" sz="quarter" idx="11"/>
          </p:nvPr>
        </p:nvSpPr>
        <p:spPr>
          <a:xfrm>
            <a:off x="800100" y="6172200"/>
            <a:ext cx="4000500" cy="457200"/>
          </a:xfrm>
        </p:spPr>
        <p:txBody>
          <a:bodyPr/>
          <a:lstStyle/>
          <a:p>
            <a:pPr>
              <a:defRPr/>
            </a:pPr>
            <a:r>
              <a:rPr lang="en-US" altLang="zh-TW" smtClean="0"/>
              <a:t>TCP/IP Protocol Suite</a:t>
            </a:r>
            <a:endParaRPr lang="en-US" altLang="zh-TW"/>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05A036C1-2C4A-49C2-88F8-6F7E2AB5C5E4}" type="slidenum">
              <a:rPr lang="en-US" altLang="zh-TW" smtClean="0"/>
              <a:pPr/>
              <a:t>‹#›</a:t>
            </a:fld>
            <a:endParaRPr lang="en-US" altLang="zh-TW"/>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r>
              <a:rPr lang="en-US" smtClean="0"/>
              <a:t>3/21/2025</a:t>
            </a:r>
            <a:endParaRPr lang="en-US"/>
          </a:p>
        </p:txBody>
      </p:sp>
      <p:sp>
        <p:nvSpPr>
          <p:cNvPr id="6" name="Footer Placeholder 5"/>
          <p:cNvSpPr>
            <a:spLocks noGrp="1"/>
          </p:cNvSpPr>
          <p:nvPr>
            <p:ph type="ftr" sz="quarter" idx="11"/>
          </p:nvPr>
        </p:nvSpPr>
        <p:spPr/>
        <p:txBody>
          <a:bodyPr/>
          <a:lstStyle/>
          <a:p>
            <a:pPr>
              <a:defRPr/>
            </a:pPr>
            <a:r>
              <a:rPr lang="en-US" altLang="zh-TW" smtClean="0"/>
              <a:t>TCP/IP Protocol Suite</a:t>
            </a:r>
            <a:endParaRPr lang="en-US" altLang="zh-TW"/>
          </a:p>
        </p:txBody>
      </p:sp>
      <p:sp>
        <p:nvSpPr>
          <p:cNvPr id="7" name="Slide Number Placeholder 6"/>
          <p:cNvSpPr>
            <a:spLocks noGrp="1"/>
          </p:cNvSpPr>
          <p:nvPr>
            <p:ph type="sldNum" sz="quarter" idx="12"/>
          </p:nvPr>
        </p:nvSpPr>
        <p:spPr/>
        <p:txBody>
          <a:bodyPr/>
          <a:lstStyle/>
          <a:p>
            <a:fld id="{05A036C1-2C4A-49C2-88F8-6F7E2AB5C5E4}" type="slidenum">
              <a:rPr lang="en-US" altLang="zh-TW" smtClean="0"/>
              <a:pPr/>
              <a:t>‹#›</a:t>
            </a:fld>
            <a:endParaRPr lang="en-US" altLang="zh-TW"/>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r>
              <a:rPr lang="en-US" smtClean="0"/>
              <a:t>3/21/2025</a:t>
            </a:r>
            <a:endParaRPr lang="en-US"/>
          </a:p>
        </p:txBody>
      </p:sp>
      <p:sp>
        <p:nvSpPr>
          <p:cNvPr id="8" name="Footer Placeholder 7"/>
          <p:cNvSpPr>
            <a:spLocks noGrp="1"/>
          </p:cNvSpPr>
          <p:nvPr>
            <p:ph type="ftr" sz="quarter" idx="11"/>
          </p:nvPr>
        </p:nvSpPr>
        <p:spPr/>
        <p:txBody>
          <a:bodyPr/>
          <a:lstStyle/>
          <a:p>
            <a:pPr>
              <a:defRPr/>
            </a:pPr>
            <a:r>
              <a:rPr lang="en-US" altLang="zh-TW" smtClean="0"/>
              <a:t>TCP/IP Protocol Suite</a:t>
            </a:r>
            <a:endParaRPr lang="en-US" altLang="zh-TW"/>
          </a:p>
        </p:txBody>
      </p:sp>
      <p:sp>
        <p:nvSpPr>
          <p:cNvPr id="9" name="Slide Number Placeholder 8"/>
          <p:cNvSpPr>
            <a:spLocks noGrp="1"/>
          </p:cNvSpPr>
          <p:nvPr>
            <p:ph type="sldNum" sz="quarter" idx="12"/>
          </p:nvPr>
        </p:nvSpPr>
        <p:spPr/>
        <p:txBody>
          <a:bodyPr/>
          <a:lstStyle/>
          <a:p>
            <a:fld id="{05A036C1-2C4A-49C2-88F8-6F7E2AB5C5E4}" type="slidenum">
              <a:rPr lang="en-US" altLang="zh-TW" smtClean="0"/>
              <a:pPr/>
              <a:t>‹#›</a:t>
            </a:fld>
            <a:endParaRPr lang="en-US" altLang="zh-TW"/>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r>
              <a:rPr lang="en-US" smtClean="0"/>
              <a:t>3/21/2025</a:t>
            </a:r>
            <a:endParaRPr lang="en-US"/>
          </a:p>
        </p:txBody>
      </p:sp>
      <p:sp>
        <p:nvSpPr>
          <p:cNvPr id="4" name="Footer Placeholder 3"/>
          <p:cNvSpPr>
            <a:spLocks noGrp="1"/>
          </p:cNvSpPr>
          <p:nvPr>
            <p:ph type="ftr" sz="quarter" idx="11"/>
          </p:nvPr>
        </p:nvSpPr>
        <p:spPr/>
        <p:txBody>
          <a:bodyPr/>
          <a:lstStyle/>
          <a:p>
            <a:pPr>
              <a:defRPr/>
            </a:pPr>
            <a:r>
              <a:rPr lang="en-US" altLang="zh-TW" smtClean="0"/>
              <a:t>TCP/IP Protocol Suite</a:t>
            </a:r>
            <a:endParaRPr lang="en-US" altLang="zh-TW"/>
          </a:p>
        </p:txBody>
      </p:sp>
      <p:sp>
        <p:nvSpPr>
          <p:cNvPr id="5" name="Slide Number Placeholder 4"/>
          <p:cNvSpPr>
            <a:spLocks noGrp="1"/>
          </p:cNvSpPr>
          <p:nvPr>
            <p:ph type="sldNum" sz="quarter" idx="12"/>
          </p:nvPr>
        </p:nvSpPr>
        <p:spPr/>
        <p:txBody>
          <a:bodyPr/>
          <a:lstStyle/>
          <a:p>
            <a:fld id="{05A036C1-2C4A-49C2-88F8-6F7E2AB5C5E4}" type="slidenum">
              <a:rPr lang="en-US" altLang="zh-TW" smtClean="0"/>
              <a:pPr/>
              <a:t>‹#›</a:t>
            </a:fld>
            <a:endParaRPr lang="en-US" altLang="zh-TW"/>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3/21/2025</a:t>
            </a:r>
            <a:endParaRPr lang="en-US"/>
          </a:p>
        </p:txBody>
      </p:sp>
      <p:sp>
        <p:nvSpPr>
          <p:cNvPr id="3" name="Footer Placeholder 2"/>
          <p:cNvSpPr>
            <a:spLocks noGrp="1"/>
          </p:cNvSpPr>
          <p:nvPr>
            <p:ph type="ftr" sz="quarter" idx="11"/>
          </p:nvPr>
        </p:nvSpPr>
        <p:spPr/>
        <p:txBody>
          <a:bodyPr/>
          <a:lstStyle/>
          <a:p>
            <a:pPr>
              <a:defRPr/>
            </a:pPr>
            <a:r>
              <a:rPr lang="en-US" altLang="zh-TW" smtClean="0"/>
              <a:t>TCP/IP Protocol Suite</a:t>
            </a:r>
            <a:endParaRPr lang="en-US" altLang="zh-TW"/>
          </a:p>
        </p:txBody>
      </p:sp>
      <p:sp>
        <p:nvSpPr>
          <p:cNvPr id="4" name="Slide Number Placeholder 3"/>
          <p:cNvSpPr>
            <a:spLocks noGrp="1"/>
          </p:cNvSpPr>
          <p:nvPr>
            <p:ph type="sldNum" sz="quarter" idx="12"/>
          </p:nvPr>
        </p:nvSpPr>
        <p:spPr/>
        <p:txBody>
          <a:bodyPr/>
          <a:lstStyle/>
          <a:p>
            <a:fld id="{05A036C1-2C4A-49C2-88F8-6F7E2AB5C5E4}" type="slidenum">
              <a:rPr lang="en-US" altLang="zh-TW" smtClean="0"/>
              <a:pPr/>
              <a:t>‹#›</a:t>
            </a:fld>
            <a:endParaRPr lang="en-US" altLang="zh-TW"/>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r>
              <a:rPr lang="en-US" smtClean="0"/>
              <a:t>3/21/2025</a:t>
            </a:r>
            <a:endParaRPr lang="en-US"/>
          </a:p>
        </p:txBody>
      </p:sp>
      <p:sp>
        <p:nvSpPr>
          <p:cNvPr id="6" name="Footer Placeholder 5"/>
          <p:cNvSpPr>
            <a:spLocks noGrp="1"/>
          </p:cNvSpPr>
          <p:nvPr>
            <p:ph type="ftr" sz="quarter" idx="11"/>
          </p:nvPr>
        </p:nvSpPr>
        <p:spPr/>
        <p:txBody>
          <a:bodyPr/>
          <a:lstStyle/>
          <a:p>
            <a:pPr>
              <a:defRPr/>
            </a:pPr>
            <a:r>
              <a:rPr lang="en-US" altLang="zh-TW" smtClean="0"/>
              <a:t>TCP/IP Protocol Suite</a:t>
            </a:r>
            <a:endParaRPr lang="en-US" altLang="zh-TW"/>
          </a:p>
        </p:txBody>
      </p:sp>
      <p:sp>
        <p:nvSpPr>
          <p:cNvPr id="7" name="Slide Number Placeholder 6"/>
          <p:cNvSpPr>
            <a:spLocks noGrp="1"/>
          </p:cNvSpPr>
          <p:nvPr>
            <p:ph type="sldNum" sz="quarter" idx="12"/>
          </p:nvPr>
        </p:nvSpPr>
        <p:spPr/>
        <p:txBody>
          <a:bodyPr/>
          <a:lstStyle/>
          <a:p>
            <a:fld id="{05A036C1-2C4A-49C2-88F8-6F7E2AB5C5E4}" type="slidenum">
              <a:rPr lang="en-US" altLang="zh-TW" smtClean="0"/>
              <a:pPr/>
              <a:t>‹#›</a:t>
            </a:fld>
            <a:endParaRPr lang="en-US" altLang="zh-TW"/>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r>
              <a:rPr lang="en-US" smtClean="0"/>
              <a:t>3/21/2025</a:t>
            </a:r>
            <a:endParaRPr lang="en-US"/>
          </a:p>
        </p:txBody>
      </p:sp>
      <p:sp>
        <p:nvSpPr>
          <p:cNvPr id="6" name="Footer Placeholder 5"/>
          <p:cNvSpPr>
            <a:spLocks noGrp="1"/>
          </p:cNvSpPr>
          <p:nvPr>
            <p:ph type="ftr" sz="quarter" idx="11"/>
          </p:nvPr>
        </p:nvSpPr>
        <p:spPr>
          <a:xfrm>
            <a:off x="914400" y="6172200"/>
            <a:ext cx="3886200" cy="457200"/>
          </a:xfrm>
        </p:spPr>
        <p:txBody>
          <a:bodyPr/>
          <a:lstStyle/>
          <a:p>
            <a:pPr>
              <a:defRPr/>
            </a:pPr>
            <a:r>
              <a:rPr lang="en-US" altLang="zh-TW" smtClean="0"/>
              <a:t>TCP/IP Protocol Suite</a:t>
            </a:r>
            <a:endParaRPr lang="en-US" altLang="zh-TW"/>
          </a:p>
        </p:txBody>
      </p:sp>
      <p:sp>
        <p:nvSpPr>
          <p:cNvPr id="7" name="Slide Number Placeholder 6"/>
          <p:cNvSpPr>
            <a:spLocks noGrp="1"/>
          </p:cNvSpPr>
          <p:nvPr>
            <p:ph type="sldNum" sz="quarter" idx="12"/>
          </p:nvPr>
        </p:nvSpPr>
        <p:spPr>
          <a:xfrm>
            <a:off x="146304" y="6208776"/>
            <a:ext cx="457200" cy="457200"/>
          </a:xfrm>
        </p:spPr>
        <p:txBody>
          <a:bodyPr/>
          <a:lstStyle/>
          <a:p>
            <a:fld id="{05A036C1-2C4A-49C2-88F8-6F7E2AB5C5E4}" type="slidenum">
              <a:rPr lang="en-US" altLang="zh-TW" smtClean="0"/>
              <a:pPr/>
              <a:t>‹#›</a:t>
            </a:fld>
            <a:endParaRPr lang="en-US" altLang="zh-TW"/>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r>
              <a:rPr lang="en-US" smtClean="0"/>
              <a:t>3/21/2025</a:t>
            </a:r>
            <a:endParaRPr lang="en-US"/>
          </a:p>
        </p:txBody>
      </p:sp>
      <p:sp>
        <p:nvSpPr>
          <p:cNvPr id="5" name="Footer Placeholder 4"/>
          <p:cNvSpPr>
            <a:spLocks noGrp="1"/>
          </p:cNvSpPr>
          <p:nvPr>
            <p:ph type="ftr" sz="quarter" idx="11"/>
          </p:nvPr>
        </p:nvSpPr>
        <p:spPr/>
        <p:txBody>
          <a:bodyPr/>
          <a:lstStyle/>
          <a:p>
            <a:pPr>
              <a:defRPr/>
            </a:pPr>
            <a:r>
              <a:rPr lang="en-US" altLang="zh-TW" smtClean="0"/>
              <a:t>TCP/IP Protocol Suite</a:t>
            </a:r>
            <a:endParaRPr lang="en-US" altLang="zh-TW"/>
          </a:p>
        </p:txBody>
      </p:sp>
      <p:sp>
        <p:nvSpPr>
          <p:cNvPr id="6" name="Slide Number Placeholder 5"/>
          <p:cNvSpPr>
            <a:spLocks noGrp="1"/>
          </p:cNvSpPr>
          <p:nvPr>
            <p:ph type="sldNum" sz="quarter" idx="12"/>
          </p:nvPr>
        </p:nvSpPr>
        <p:spPr/>
        <p:txBody>
          <a:bodyPr/>
          <a:lstStyle/>
          <a:p>
            <a:fld id="{05A036C1-2C4A-49C2-88F8-6F7E2AB5C5E4}" type="slidenum">
              <a:rPr lang="en-US" altLang="zh-TW" smtClean="0"/>
              <a:pPr/>
              <a:t>‹#›</a:t>
            </a:fld>
            <a:endParaRPr lang="en-US" altLang="zh-TW"/>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r>
              <a:rPr lang="en-US" smtClean="0"/>
              <a:t>3/21/2025</a:t>
            </a:r>
            <a:endParaRPr lang="en-US"/>
          </a:p>
        </p:txBody>
      </p:sp>
      <p:sp>
        <p:nvSpPr>
          <p:cNvPr id="5" name="Footer Placeholder 4"/>
          <p:cNvSpPr>
            <a:spLocks noGrp="1"/>
          </p:cNvSpPr>
          <p:nvPr>
            <p:ph type="ftr" sz="quarter" idx="11"/>
          </p:nvPr>
        </p:nvSpPr>
        <p:spPr/>
        <p:txBody>
          <a:bodyPr/>
          <a:lstStyle/>
          <a:p>
            <a:pPr>
              <a:defRPr/>
            </a:pPr>
            <a:r>
              <a:rPr lang="en-US" altLang="zh-TW" smtClean="0"/>
              <a:t>TCP/IP Protocol Suite</a:t>
            </a:r>
            <a:endParaRPr lang="en-US" altLang="zh-TW"/>
          </a:p>
        </p:txBody>
      </p:sp>
      <p:sp>
        <p:nvSpPr>
          <p:cNvPr id="6" name="Slide Number Placeholder 5"/>
          <p:cNvSpPr>
            <a:spLocks noGrp="1"/>
          </p:cNvSpPr>
          <p:nvPr>
            <p:ph type="sldNum" sz="quarter" idx="12"/>
          </p:nvPr>
        </p:nvSpPr>
        <p:spPr/>
        <p:txBody>
          <a:bodyPr/>
          <a:lstStyle/>
          <a:p>
            <a:fld id="{05A036C1-2C4A-49C2-88F8-6F7E2AB5C5E4}" type="slidenum">
              <a:rPr lang="en-US" altLang="zh-TW" smtClean="0"/>
              <a:pPr/>
              <a:t>‹#›</a:t>
            </a:fld>
            <a:endParaRPr lang="en-US" altLang="zh-TW"/>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標題及表格">
    <p:spTree>
      <p:nvGrpSpPr>
        <p:cNvPr id="1" name=""/>
        <p:cNvGrpSpPr/>
        <p:nvPr/>
      </p:nvGrpSpPr>
      <p:grpSpPr>
        <a:xfrm>
          <a:off x="0" y="0"/>
          <a:ext cx="0" cy="0"/>
          <a:chOff x="0" y="0"/>
          <a:chExt cx="0" cy="0"/>
        </a:xfrm>
      </p:grpSpPr>
      <p:sp>
        <p:nvSpPr>
          <p:cNvPr id="2" name="標題 1"/>
          <p:cNvSpPr>
            <a:spLocks noGrp="1"/>
          </p:cNvSpPr>
          <p:nvPr>
            <p:ph type="title"/>
          </p:nvPr>
        </p:nvSpPr>
        <p:spPr>
          <a:xfrm>
            <a:off x="628650" y="365125"/>
            <a:ext cx="7886700" cy="1325563"/>
          </a:xfrm>
          <a:prstGeom prst="rect">
            <a:avLst/>
          </a:prstGeom>
        </p:spPr>
        <p:txBody>
          <a:bodyPr/>
          <a:lstStyle/>
          <a:p>
            <a:r>
              <a:rPr lang="zh-TW" altLang="en-US" smtClean="0"/>
              <a:t>按一下以編輯母片標題樣式</a:t>
            </a:r>
            <a:endParaRPr lang="zh-TW" altLang="en-US"/>
          </a:p>
        </p:txBody>
      </p:sp>
      <p:sp>
        <p:nvSpPr>
          <p:cNvPr id="3" name="表格版面配置區 2"/>
          <p:cNvSpPr>
            <a:spLocks noGrp="1"/>
          </p:cNvSpPr>
          <p:nvPr>
            <p:ph type="tbl" idx="1"/>
          </p:nvPr>
        </p:nvSpPr>
        <p:spPr>
          <a:xfrm>
            <a:off x="628650" y="1825625"/>
            <a:ext cx="7886700" cy="4351338"/>
          </a:xfrm>
          <a:prstGeom prst="rect">
            <a:avLst/>
          </a:prstGeom>
        </p:spPr>
        <p:txBody>
          <a:bodyPr/>
          <a:lstStyle/>
          <a:p>
            <a:pPr lvl="0"/>
            <a:endParaRPr lang="zh-TW" altLang="en-US" noProof="0" smtClean="0"/>
          </a:p>
        </p:txBody>
      </p:sp>
      <p:sp>
        <p:nvSpPr>
          <p:cNvPr id="4" name="Rectangle 12"/>
          <p:cNvSpPr>
            <a:spLocks noGrp="1" noChangeArrowheads="1"/>
          </p:cNvSpPr>
          <p:nvPr>
            <p:ph type="ftr" sz="quarter" idx="10"/>
          </p:nvPr>
        </p:nvSpPr>
        <p:spPr>
          <a:ln/>
        </p:spPr>
        <p:txBody>
          <a:bodyPr/>
          <a:lstStyle>
            <a:lvl1pPr>
              <a:defRPr/>
            </a:lvl1pPr>
          </a:lstStyle>
          <a:p>
            <a:pPr>
              <a:defRPr/>
            </a:pPr>
            <a:r>
              <a:rPr lang="en-US" altLang="zh-TW"/>
              <a:t>TCP/IP Protocol Suite</a:t>
            </a:r>
          </a:p>
        </p:txBody>
      </p:sp>
      <p:sp>
        <p:nvSpPr>
          <p:cNvPr id="5" name="Rectangle 13"/>
          <p:cNvSpPr>
            <a:spLocks noGrp="1" noChangeArrowheads="1"/>
          </p:cNvSpPr>
          <p:nvPr>
            <p:ph type="sldNum" sz="quarter" idx="11"/>
          </p:nvPr>
        </p:nvSpPr>
        <p:spPr>
          <a:ln/>
        </p:spPr>
        <p:txBody>
          <a:bodyPr/>
          <a:lstStyle>
            <a:lvl1pPr>
              <a:defRPr/>
            </a:lvl1pPr>
          </a:lstStyle>
          <a:p>
            <a:fld id="{B0C81125-B73F-477B-8D8B-2CFB7517F4B7}" type="slidenum">
              <a:rPr lang="en-US" altLang="zh-TW"/>
              <a:pPr/>
              <a:t>‹#›</a:t>
            </a:fld>
            <a:endParaRPr lang="en-US" altLang="zh-TW"/>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dgm">
  <p:cSld name="標題及圖表或組織圖">
    <p:spTree>
      <p:nvGrpSpPr>
        <p:cNvPr id="1" name=""/>
        <p:cNvGrpSpPr/>
        <p:nvPr/>
      </p:nvGrpSpPr>
      <p:grpSpPr>
        <a:xfrm>
          <a:off x="0" y="0"/>
          <a:ext cx="0" cy="0"/>
          <a:chOff x="0" y="0"/>
          <a:chExt cx="0" cy="0"/>
        </a:xfrm>
      </p:grpSpPr>
      <p:sp>
        <p:nvSpPr>
          <p:cNvPr id="2" name="標題 1"/>
          <p:cNvSpPr>
            <a:spLocks noGrp="1"/>
          </p:cNvSpPr>
          <p:nvPr>
            <p:ph type="title"/>
          </p:nvPr>
        </p:nvSpPr>
        <p:spPr>
          <a:xfrm>
            <a:off x="628650" y="365125"/>
            <a:ext cx="7886700" cy="1325563"/>
          </a:xfrm>
          <a:prstGeom prst="rect">
            <a:avLst/>
          </a:prstGeom>
        </p:spPr>
        <p:txBody>
          <a:bodyPr/>
          <a:lstStyle/>
          <a:p>
            <a:r>
              <a:rPr lang="zh-TW" altLang="en-US" smtClean="0"/>
              <a:t>按一下以編輯母片標題樣式</a:t>
            </a:r>
            <a:endParaRPr lang="zh-TW" altLang="en-US"/>
          </a:p>
        </p:txBody>
      </p:sp>
      <p:sp>
        <p:nvSpPr>
          <p:cNvPr id="3" name="SmartArt 版面配置區 2"/>
          <p:cNvSpPr>
            <a:spLocks noGrp="1"/>
          </p:cNvSpPr>
          <p:nvPr>
            <p:ph type="dgm" idx="1"/>
          </p:nvPr>
        </p:nvSpPr>
        <p:spPr>
          <a:xfrm>
            <a:off x="628650" y="1825625"/>
            <a:ext cx="7886700" cy="4351338"/>
          </a:xfrm>
          <a:prstGeom prst="rect">
            <a:avLst/>
          </a:prstGeom>
        </p:spPr>
        <p:txBody>
          <a:bodyPr/>
          <a:lstStyle/>
          <a:p>
            <a:pPr lvl="0"/>
            <a:endParaRPr lang="zh-TW" altLang="en-US" noProof="0" smtClean="0"/>
          </a:p>
        </p:txBody>
      </p:sp>
      <p:sp>
        <p:nvSpPr>
          <p:cNvPr id="4" name="Rectangle 12"/>
          <p:cNvSpPr>
            <a:spLocks noGrp="1" noChangeArrowheads="1"/>
          </p:cNvSpPr>
          <p:nvPr>
            <p:ph type="ftr" sz="quarter" idx="10"/>
          </p:nvPr>
        </p:nvSpPr>
        <p:spPr>
          <a:ln/>
        </p:spPr>
        <p:txBody>
          <a:bodyPr/>
          <a:lstStyle>
            <a:lvl1pPr>
              <a:defRPr/>
            </a:lvl1pPr>
          </a:lstStyle>
          <a:p>
            <a:pPr>
              <a:defRPr/>
            </a:pPr>
            <a:r>
              <a:rPr lang="en-US" altLang="zh-TW"/>
              <a:t>TCP/IP Protocol Suite</a:t>
            </a:r>
          </a:p>
        </p:txBody>
      </p:sp>
      <p:sp>
        <p:nvSpPr>
          <p:cNvPr id="5" name="Rectangle 13"/>
          <p:cNvSpPr>
            <a:spLocks noGrp="1" noChangeArrowheads="1"/>
          </p:cNvSpPr>
          <p:nvPr>
            <p:ph type="sldNum" sz="quarter" idx="11"/>
          </p:nvPr>
        </p:nvSpPr>
        <p:spPr>
          <a:ln/>
        </p:spPr>
        <p:txBody>
          <a:bodyPr/>
          <a:lstStyle>
            <a:lvl1pPr>
              <a:defRPr/>
            </a:lvl1pPr>
          </a:lstStyle>
          <a:p>
            <a:fld id="{DB5D0C67-8FAB-43AF-BF1E-0E1A35158170}" type="slidenum">
              <a:rPr lang="en-US" altLang="zh-TW"/>
              <a:pPr/>
              <a:t>‹#›</a:t>
            </a:fld>
            <a:endParaRPr lang="en-US" altLang="zh-TW"/>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pPr algn="r" eaLnBrk="1" latinLnBrk="0" hangingPunct="1"/>
            <a:r>
              <a:rPr lang="en-US" smtClean="0"/>
              <a:t>3/21/2025</a:t>
            </a:r>
            <a:endParaRPr lang="en-US" sz="1400" dirty="0">
              <a:solidFill>
                <a:schemeClr val="tx2"/>
              </a:solidFill>
            </a:endParaRPr>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pPr>
              <a:defRPr/>
            </a:pPr>
            <a:r>
              <a:rPr lang="en-US" altLang="zh-TW" smtClean="0"/>
              <a:t>TCP/IP Protocol Suite</a:t>
            </a:r>
            <a:endParaRPr lang="en-US" altLang="zh-TW"/>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05A036C1-2C4A-49C2-88F8-6F7E2AB5C5E4}" type="slidenum">
              <a:rPr lang="en-US" altLang="zh-TW" smtClean="0"/>
              <a:pPr/>
              <a:t>‹#›</a:t>
            </a:fld>
            <a:endParaRPr lang="en-US" altLang="zh-TW"/>
          </a:p>
        </p:txBody>
      </p:sp>
    </p:spTree>
  </p:cSld>
  <p:clrMap bg1="lt1" tx1="dk1" bg2="lt2" tx2="dk2" accent1="accent1" accent2="accent2" accent3="accent3" accent4="accent4" accent5="accent5" accent6="accent6" hlink="hlink" folHlink="folHlink"/>
  <p:sldLayoutIdLst>
    <p:sldLayoutId id="2147483858" r:id="rId1"/>
    <p:sldLayoutId id="2147483859" r:id="rId2"/>
    <p:sldLayoutId id="2147483860" r:id="rId3"/>
    <p:sldLayoutId id="2147483861" r:id="rId4"/>
    <p:sldLayoutId id="2147483862" r:id="rId5"/>
    <p:sldLayoutId id="2147483863" r:id="rId6"/>
    <p:sldLayoutId id="2147483864" r:id="rId7"/>
    <p:sldLayoutId id="2147483865" r:id="rId8"/>
    <p:sldLayoutId id="2147483866" r:id="rId9"/>
    <p:sldLayoutId id="2147483867" r:id="rId10"/>
    <p:sldLayoutId id="2147483868" r:id="rId11"/>
    <p:sldLayoutId id="2147483869" r:id="rId12"/>
    <p:sldLayoutId id="2147483870" r:id="rId13"/>
  </p:sldLayoutIdLst>
  <p:hf sldNum="0" hdr="0" ftr="0" dt="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8.wmf"/></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12.emf"/><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13.emf"/><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23.emf"/><Relationship Id="rId5" Type="http://schemas.openxmlformats.org/officeDocument/2006/relationships/image" Target="../media/image22.emf"/><Relationship Id="rId4" Type="http://schemas.openxmlformats.org/officeDocument/2006/relationships/image" Target="../media/image21.emf"/></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8" Type="http://schemas.openxmlformats.org/officeDocument/2006/relationships/image" Target="../media/image29.emf"/><Relationship Id="rId3" Type="http://schemas.openxmlformats.org/officeDocument/2006/relationships/image" Target="../media/image24.png"/><Relationship Id="rId7" Type="http://schemas.openxmlformats.org/officeDocument/2006/relationships/image" Target="../media/image28.emf"/><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27.emf"/><Relationship Id="rId5" Type="http://schemas.openxmlformats.org/officeDocument/2006/relationships/image" Target="../media/image26.png"/><Relationship Id="rId10" Type="http://schemas.openxmlformats.org/officeDocument/2006/relationships/image" Target="../media/image31.emf"/><Relationship Id="rId4" Type="http://schemas.openxmlformats.org/officeDocument/2006/relationships/image" Target="../media/image25.emf"/><Relationship Id="rId9" Type="http://schemas.openxmlformats.org/officeDocument/2006/relationships/image" Target="../media/image30.emf"/></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34.emf"/><Relationship Id="rId4" Type="http://schemas.openxmlformats.org/officeDocument/2006/relationships/image" Target="../media/image33.emf"/></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9.wmf"/><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49.png"/></Relationships>
</file>

<file path=ppt/slides/_rels/slide4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8" Type="http://schemas.openxmlformats.org/officeDocument/2006/relationships/image" Target="../media/image56.emf"/><Relationship Id="rId3" Type="http://schemas.openxmlformats.org/officeDocument/2006/relationships/image" Target="../media/image51.png"/><Relationship Id="rId7" Type="http://schemas.openxmlformats.org/officeDocument/2006/relationships/image" Target="../media/image55.emf"/><Relationship Id="rId2" Type="http://schemas.openxmlformats.org/officeDocument/2006/relationships/notesSlide" Target="../notesSlides/notesSlide42.xml"/><Relationship Id="rId1" Type="http://schemas.openxmlformats.org/officeDocument/2006/relationships/slideLayout" Target="../slideLayouts/slideLayout7.xml"/><Relationship Id="rId6" Type="http://schemas.openxmlformats.org/officeDocument/2006/relationships/image" Target="../media/image54.emf"/><Relationship Id="rId5" Type="http://schemas.openxmlformats.org/officeDocument/2006/relationships/image" Target="../media/image53.emf"/><Relationship Id="rId4" Type="http://schemas.openxmlformats.org/officeDocument/2006/relationships/image" Target="../media/image52.emf"/></Relationships>
</file>

<file path=ppt/slides/_rels/slide4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62.png"/><Relationship Id="rId7" Type="http://schemas.openxmlformats.org/officeDocument/2006/relationships/image" Target="../media/image66.png"/><Relationship Id="rId2" Type="http://schemas.openxmlformats.org/officeDocument/2006/relationships/notesSlide" Target="../notesSlides/notesSlide50.xml"/><Relationship Id="rId1" Type="http://schemas.openxmlformats.org/officeDocument/2006/relationships/slideLayout" Target="../slideLayouts/slideLayout7.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5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8" Type="http://schemas.openxmlformats.org/officeDocument/2006/relationships/image" Target="../media/image75.emf"/><Relationship Id="rId13" Type="http://schemas.openxmlformats.org/officeDocument/2006/relationships/image" Target="../media/image80.emf"/><Relationship Id="rId3" Type="http://schemas.openxmlformats.org/officeDocument/2006/relationships/image" Target="../media/image70.png"/><Relationship Id="rId7" Type="http://schemas.openxmlformats.org/officeDocument/2006/relationships/image" Target="../media/image74.emf"/><Relationship Id="rId12" Type="http://schemas.openxmlformats.org/officeDocument/2006/relationships/image" Target="../media/image79.emf"/><Relationship Id="rId2" Type="http://schemas.openxmlformats.org/officeDocument/2006/relationships/notesSlide" Target="../notesSlides/notesSlide55.xml"/><Relationship Id="rId1" Type="http://schemas.openxmlformats.org/officeDocument/2006/relationships/slideLayout" Target="../slideLayouts/slideLayout7.xml"/><Relationship Id="rId6" Type="http://schemas.openxmlformats.org/officeDocument/2006/relationships/image" Target="../media/image73.emf"/><Relationship Id="rId11" Type="http://schemas.openxmlformats.org/officeDocument/2006/relationships/image" Target="../media/image78.emf"/><Relationship Id="rId5" Type="http://schemas.openxmlformats.org/officeDocument/2006/relationships/image" Target="../media/image72.emf"/><Relationship Id="rId10" Type="http://schemas.openxmlformats.org/officeDocument/2006/relationships/image" Target="../media/image77.emf"/><Relationship Id="rId4" Type="http://schemas.openxmlformats.org/officeDocument/2006/relationships/image" Target="../media/image71.emf"/><Relationship Id="rId9" Type="http://schemas.openxmlformats.org/officeDocument/2006/relationships/image" Target="../media/image76.emf"/></Relationships>
</file>

<file path=ppt/slides/_rels/slide63.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73.xml"/><Relationship Id="rId1" Type="http://schemas.openxmlformats.org/officeDocument/2006/relationships/slideLayout" Target="../slideLayouts/slideLayout7.xml"/><Relationship Id="rId4" Type="http://schemas.openxmlformats.org/officeDocument/2006/relationships/image" Target="../media/image94.png"/></Relationships>
</file>

<file path=ppt/slides/_rels/slide83.xml.rels><?xml version="1.0" encoding="UTF-8" standalone="yes"?>
<Relationships xmlns="http://schemas.openxmlformats.org/package/2006/relationships"><Relationship Id="rId3" Type="http://schemas.openxmlformats.org/officeDocument/2006/relationships/image" Target="../media/image95.wmf"/><Relationship Id="rId2" Type="http://schemas.openxmlformats.org/officeDocument/2006/relationships/notesSlide" Target="../notesSlides/notesSlide74.xml"/><Relationship Id="rId1" Type="http://schemas.openxmlformats.org/officeDocument/2006/relationships/slideLayout" Target="../slideLayouts/slideLayout7.xml"/><Relationship Id="rId4" Type="http://schemas.openxmlformats.org/officeDocument/2006/relationships/image" Target="../media/image96.wmf"/></Relationships>
</file>

<file path=ppt/slides/_rels/slide84.xml.rels><?xml version="1.0" encoding="UTF-8" standalone="yes"?>
<Relationships xmlns="http://schemas.openxmlformats.org/package/2006/relationships"><Relationship Id="rId3" Type="http://schemas.openxmlformats.org/officeDocument/2006/relationships/image" Target="../media/image97.wmf"/><Relationship Id="rId2" Type="http://schemas.openxmlformats.org/officeDocument/2006/relationships/notesSlide" Target="../notesSlides/notesSlide75.xml"/><Relationship Id="rId1" Type="http://schemas.openxmlformats.org/officeDocument/2006/relationships/slideLayout" Target="../slideLayouts/slideLayout7.xml"/><Relationship Id="rId5" Type="http://schemas.openxmlformats.org/officeDocument/2006/relationships/image" Target="../media/image96.wmf"/><Relationship Id="rId4" Type="http://schemas.openxmlformats.org/officeDocument/2006/relationships/image" Target="../media/image98.wmf"/></Relationships>
</file>

<file path=ppt/slides/_rels/slide85.xml.rels><?xml version="1.0" encoding="UTF-8" standalone="yes"?>
<Relationships xmlns="http://schemas.openxmlformats.org/package/2006/relationships"><Relationship Id="rId3" Type="http://schemas.openxmlformats.org/officeDocument/2006/relationships/image" Target="../media/image99.wmf"/><Relationship Id="rId2" Type="http://schemas.openxmlformats.org/officeDocument/2006/relationships/notesSlide" Target="../notesSlides/notesSlide76.xml"/><Relationship Id="rId1" Type="http://schemas.openxmlformats.org/officeDocument/2006/relationships/slideLayout" Target="../slideLayouts/slideLayout7.xml"/><Relationship Id="rId4" Type="http://schemas.openxmlformats.org/officeDocument/2006/relationships/image" Target="../media/image96.wmf"/></Relationships>
</file>

<file path=ppt/slides/_rels/slide86.xml.rels><?xml version="1.0" encoding="UTF-8" standalone="yes"?>
<Relationships xmlns="http://schemas.openxmlformats.org/package/2006/relationships"><Relationship Id="rId3" Type="http://schemas.openxmlformats.org/officeDocument/2006/relationships/image" Target="../media/image100.wmf"/><Relationship Id="rId2" Type="http://schemas.openxmlformats.org/officeDocument/2006/relationships/notesSlide" Target="../notesSlides/notesSlide77.xml"/><Relationship Id="rId1" Type="http://schemas.openxmlformats.org/officeDocument/2006/relationships/slideLayout" Target="../slideLayouts/slideLayout7.xml"/><Relationship Id="rId5" Type="http://schemas.openxmlformats.org/officeDocument/2006/relationships/image" Target="../media/image96.wmf"/><Relationship Id="rId4" Type="http://schemas.openxmlformats.org/officeDocument/2006/relationships/image" Target="../media/image101.wmf"/></Relationships>
</file>

<file path=ppt/slides/_rels/slide87.xml.rels><?xml version="1.0" encoding="UTF-8" standalone="yes"?>
<Relationships xmlns="http://schemas.openxmlformats.org/package/2006/relationships"><Relationship Id="rId3" Type="http://schemas.openxmlformats.org/officeDocument/2006/relationships/image" Target="../media/image102.wmf"/><Relationship Id="rId2" Type="http://schemas.openxmlformats.org/officeDocument/2006/relationships/notesSlide" Target="../notesSlides/notesSlide78.xml"/><Relationship Id="rId1" Type="http://schemas.openxmlformats.org/officeDocument/2006/relationships/slideLayout" Target="../slideLayouts/slideLayout7.xml"/><Relationship Id="rId4" Type="http://schemas.openxmlformats.org/officeDocument/2006/relationships/image" Target="../media/image96.wmf"/></Relationships>
</file>

<file path=ppt/slides/_rels/slide88.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79.xml"/><Relationship Id="rId1" Type="http://schemas.openxmlformats.org/officeDocument/2006/relationships/slideLayout" Target="../slideLayouts/slideLayout7.xml"/><Relationship Id="rId5" Type="http://schemas.openxmlformats.org/officeDocument/2006/relationships/image" Target="../media/image104.wmf"/><Relationship Id="rId4" Type="http://schemas.openxmlformats.org/officeDocument/2006/relationships/image" Target="../media/image96.wmf"/></Relationships>
</file>

<file path=ppt/slides/_rels/slide89.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7613073" y="6172200"/>
            <a:ext cx="1295400" cy="493372"/>
          </a:xfrm>
          <a:prstGeom prst="rect">
            <a:avLst/>
          </a:prstGeom>
        </p:spPr>
      </p:pic>
      <p:pic>
        <p:nvPicPr>
          <p:cNvPr id="6" name="Picture 5"/>
          <p:cNvPicPr>
            <a:picLocks noChangeAspect="1"/>
          </p:cNvPicPr>
          <p:nvPr/>
        </p:nvPicPr>
        <p:blipFill>
          <a:blip r:embed="rId3"/>
          <a:stretch>
            <a:fillRect/>
          </a:stretch>
        </p:blipFill>
        <p:spPr>
          <a:xfrm>
            <a:off x="914400" y="3886200"/>
            <a:ext cx="1156168" cy="1212529"/>
          </a:xfrm>
          <a:prstGeom prst="rect">
            <a:avLst/>
          </a:prstGeom>
        </p:spPr>
      </p:pic>
      <p:pic>
        <p:nvPicPr>
          <p:cNvPr id="8" name="Picture 7"/>
          <p:cNvPicPr>
            <a:picLocks noChangeAspect="1"/>
          </p:cNvPicPr>
          <p:nvPr/>
        </p:nvPicPr>
        <p:blipFill>
          <a:blip r:embed="rId4"/>
          <a:stretch>
            <a:fillRect/>
          </a:stretch>
        </p:blipFill>
        <p:spPr>
          <a:xfrm>
            <a:off x="6781800" y="3733800"/>
            <a:ext cx="1016994" cy="1355992"/>
          </a:xfrm>
          <a:prstGeom prst="rect">
            <a:avLst/>
          </a:prstGeom>
        </p:spPr>
      </p:pic>
      <p:sp>
        <p:nvSpPr>
          <p:cNvPr id="9" name="TextBox 8"/>
          <p:cNvSpPr txBox="1"/>
          <p:nvPr/>
        </p:nvSpPr>
        <p:spPr>
          <a:xfrm>
            <a:off x="381000" y="3200400"/>
            <a:ext cx="8450317" cy="1938992"/>
          </a:xfrm>
          <a:prstGeom prst="rect">
            <a:avLst/>
          </a:prstGeom>
          <a:noFill/>
        </p:spPr>
        <p:txBody>
          <a:bodyPr wrap="square" rtlCol="0">
            <a:spAutoFit/>
          </a:bodyPr>
          <a:lstStyle/>
          <a:p>
            <a:r>
              <a:rPr lang="en-US" sz="2000" b="1" dirty="0" smtClean="0"/>
              <a:t>NAME OF THE SUBJECT  :  Advanced Computer Networks </a:t>
            </a:r>
          </a:p>
          <a:p>
            <a:r>
              <a:rPr lang="en-US" sz="2000" b="1" dirty="0" smtClean="0"/>
              <a:t>NAME OF THE TOPIC       :  Unit </a:t>
            </a:r>
            <a:r>
              <a:rPr lang="en-US" sz="2000" dirty="0" smtClean="0"/>
              <a:t>4</a:t>
            </a:r>
            <a:r>
              <a:rPr lang="en-US" sz="2000" b="1" dirty="0" smtClean="0"/>
              <a:t> – TCP</a:t>
            </a:r>
          </a:p>
          <a:p>
            <a:endParaRPr lang="en-US" sz="2000" dirty="0" smtClean="0"/>
          </a:p>
          <a:p>
            <a:pPr algn="ctr"/>
            <a:r>
              <a:rPr lang="en-US" sz="2000" b="1" dirty="0" smtClean="0"/>
              <a:t>PRESENTED BY :</a:t>
            </a:r>
          </a:p>
          <a:p>
            <a:pPr algn="ctr"/>
            <a:r>
              <a:rPr lang="en-US" sz="2000" dirty="0" err="1" smtClean="0"/>
              <a:t>Mr</a:t>
            </a:r>
            <a:r>
              <a:rPr lang="en-US" sz="2000" dirty="0" smtClean="0"/>
              <a:t> M Ch J </a:t>
            </a:r>
            <a:r>
              <a:rPr lang="en-US" sz="2000" dirty="0" err="1" smtClean="0"/>
              <a:t>Sekhar</a:t>
            </a:r>
            <a:endParaRPr lang="en-US" sz="2000" dirty="0" smtClean="0"/>
          </a:p>
          <a:p>
            <a:pPr algn="ctr"/>
            <a:r>
              <a:rPr lang="en-US" sz="2000" dirty="0" smtClean="0"/>
              <a:t>Assistant Professor</a:t>
            </a:r>
          </a:p>
        </p:txBody>
      </p:sp>
      <p:sp>
        <p:nvSpPr>
          <p:cNvPr id="10" name="Rectangle 9"/>
          <p:cNvSpPr/>
          <p:nvPr/>
        </p:nvSpPr>
        <p:spPr>
          <a:xfrm>
            <a:off x="152400" y="1752600"/>
            <a:ext cx="8809323" cy="1077218"/>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3200" b="1" dirty="0" smtClean="0">
                <a:ln/>
              </a:rPr>
              <a:t>DEPARTMENT OF COMPUTER SCIENCE </a:t>
            </a:r>
          </a:p>
          <a:p>
            <a:pPr algn="ctr"/>
            <a:r>
              <a:rPr lang="en-US" sz="3200" b="1" dirty="0" smtClean="0">
                <a:ln/>
              </a:rPr>
              <a:t>AND ENGINEERING</a:t>
            </a:r>
            <a:endParaRPr lang="en-US" sz="3200" b="1" dirty="0">
              <a:ln/>
            </a:endParaRPr>
          </a:p>
        </p:txBody>
      </p:sp>
      <p:pic>
        <p:nvPicPr>
          <p:cNvPr id="12" name="Picture 11" descr="LENDI STRIP JNTU KAKINADA.jpeg"/>
          <p:cNvPicPr>
            <a:picLocks noChangeAspect="1"/>
          </p:cNvPicPr>
          <p:nvPr/>
        </p:nvPicPr>
        <p:blipFill>
          <a:blip r:embed="rId5"/>
          <a:stretch>
            <a:fillRect/>
          </a:stretch>
        </p:blipFill>
        <p:spPr>
          <a:xfrm>
            <a:off x="838200" y="152400"/>
            <a:ext cx="7667625" cy="1143000"/>
          </a:xfrm>
          <a:prstGeom prst="rect">
            <a:avLst/>
          </a:prstGeom>
        </p:spPr>
      </p:pic>
    </p:spTree>
    <p:extLst>
      <p:ext uri="{BB962C8B-B14F-4D97-AF65-F5344CB8AC3E}">
        <p14:creationId xmlns:p14="http://schemas.microsoft.com/office/powerpoint/2010/main" xmlns="" val="3241121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2" name="Text Box 6"/>
          <p:cNvSpPr txBox="1">
            <a:spLocks noChangeArrowheads="1"/>
          </p:cNvSpPr>
          <p:nvPr/>
        </p:nvSpPr>
        <p:spPr bwMode="auto">
          <a:xfrm>
            <a:off x="263525" y="2209800"/>
            <a:ext cx="8547966" cy="2308324"/>
          </a:xfrm>
          <a:prstGeom prst="rect">
            <a:avLst/>
          </a:prstGeom>
          <a:noFill/>
          <a:ln w="9525">
            <a:noFill/>
            <a:miter lim="800000"/>
            <a:headEnd/>
            <a:tailEnd/>
          </a:ln>
          <a:effectLst/>
        </p:spPr>
        <p:txBody>
          <a:bodyPr wrap="square">
            <a:spAutoFit/>
          </a:bodyPr>
          <a:lstStyle/>
          <a:p>
            <a:pPr algn="ctr" eaLnBrk="1" hangingPunct="1"/>
            <a:r>
              <a:rPr lang="en-US" altLang="zh-TW" sz="4800" dirty="0" smtClean="0">
                <a:solidFill>
                  <a:schemeClr val="folHlink"/>
                </a:solidFill>
                <a:latin typeface="Times" pitchFamily="18" charset="0"/>
                <a:ea typeface="新細明體" pitchFamily="18" charset="-120"/>
              </a:rPr>
              <a:t>Transmission Control Protocol</a:t>
            </a:r>
            <a:r>
              <a:rPr lang="en-US" altLang="zh-TW" sz="4800" dirty="0">
                <a:solidFill>
                  <a:schemeClr val="folHlink"/>
                </a:solidFill>
                <a:latin typeface="Times" pitchFamily="18" charset="0"/>
                <a:ea typeface="新細明體" pitchFamily="18" charset="-120"/>
              </a:rPr>
              <a:t/>
            </a:r>
            <a:br>
              <a:rPr lang="en-US" altLang="zh-TW" sz="4800" dirty="0">
                <a:solidFill>
                  <a:schemeClr val="folHlink"/>
                </a:solidFill>
                <a:latin typeface="Times" pitchFamily="18" charset="0"/>
                <a:ea typeface="新細明體" pitchFamily="18" charset="-120"/>
              </a:rPr>
            </a:br>
            <a:r>
              <a:rPr lang="en-US" altLang="zh-TW" sz="4800" dirty="0">
                <a:solidFill>
                  <a:schemeClr val="folHlink"/>
                </a:solidFill>
                <a:latin typeface="Times" pitchFamily="18" charset="0"/>
                <a:ea typeface="新細明體" pitchFamily="18" charset="-120"/>
              </a:rPr>
              <a:t>(TCP)</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4802" name="Rectangle 2"/>
          <p:cNvSpPr>
            <a:spLocks noGrp="1" noChangeArrowheads="1"/>
          </p:cNvSpPr>
          <p:nvPr>
            <p:ph type="title"/>
          </p:nvPr>
        </p:nvSpPr>
        <p:spPr bwMode="auto">
          <a:xfrm>
            <a:off x="152400" y="0"/>
            <a:ext cx="8229600" cy="1143000"/>
          </a:xfr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eaLnBrk="1" hangingPunct="1">
              <a:defRPr/>
            </a:pPr>
            <a:r>
              <a:rPr lang="en-US" altLang="zh-TW" b="1" u="sng" smtClean="0">
                <a:solidFill>
                  <a:schemeClr val="hlink"/>
                </a:solidFill>
                <a:effectLst>
                  <a:outerShdw blurRad="38100" dist="38100" dir="2700000" algn="tl">
                    <a:srgbClr val="C0C0C0"/>
                  </a:outerShdw>
                </a:effectLst>
                <a:ea typeface="新細明體" panose="02020500000000000000" pitchFamily="18" charset="-120"/>
              </a:rPr>
              <a:t>OBJECTIVES:</a:t>
            </a:r>
          </a:p>
        </p:txBody>
      </p:sp>
      <p:sp>
        <p:nvSpPr>
          <p:cNvPr id="844803" name="Rectangle 3"/>
          <p:cNvSpPr>
            <a:spLocks noChangeArrowheads="1"/>
          </p:cNvSpPr>
          <p:nvPr/>
        </p:nvSpPr>
        <p:spPr bwMode="auto">
          <a:xfrm>
            <a:off x="0" y="838200"/>
            <a:ext cx="8991600" cy="5181600"/>
          </a:xfrm>
          <a:prstGeom prst="rect">
            <a:avLst/>
          </a:prstGeom>
          <a:noFill/>
          <a:ln w="9525">
            <a:noFill/>
            <a:miter lim="800000"/>
            <a:headEnd/>
            <a:tailEnd/>
          </a:ln>
          <a:effectLst/>
        </p:spPr>
        <p:txBody>
          <a:bodyPr/>
          <a:lstStyle/>
          <a:p>
            <a:pPr marL="342900" indent="-342900" eaLnBrk="1" hangingPunct="1">
              <a:spcBef>
                <a:spcPct val="25000"/>
              </a:spcBef>
              <a:spcAft>
                <a:spcPct val="25000"/>
              </a:spcAft>
              <a:buClr>
                <a:schemeClr val="folHlink"/>
              </a:buClr>
              <a:buFont typeface="Wingdings" pitchFamily="2" charset="2"/>
              <a:buChar char="q"/>
            </a:pPr>
            <a:r>
              <a:rPr lang="en-US" altLang="zh-TW" sz="2400">
                <a:latin typeface="Times New Roman" pitchFamily="18" charset="0"/>
                <a:ea typeface="新細明體" pitchFamily="18" charset="-120"/>
              </a:rPr>
              <a:t>To introduce TCP as a protocol that provides reliable stream delivery service.</a:t>
            </a:r>
          </a:p>
          <a:p>
            <a:pPr marL="342900" indent="-342900" eaLnBrk="1" hangingPunct="1">
              <a:spcBef>
                <a:spcPct val="25000"/>
              </a:spcBef>
              <a:spcAft>
                <a:spcPct val="25000"/>
              </a:spcAft>
              <a:buClr>
                <a:schemeClr val="folHlink"/>
              </a:buClr>
              <a:buFont typeface="Wingdings" pitchFamily="2" charset="2"/>
              <a:buChar char="q"/>
            </a:pPr>
            <a:r>
              <a:rPr lang="en-US" altLang="zh-TW" sz="2400">
                <a:latin typeface="Times New Roman" pitchFamily="18" charset="0"/>
                <a:ea typeface="新細明體" pitchFamily="18" charset="-120"/>
              </a:rPr>
              <a:t>To define TCP features and compare them with UDP features.</a:t>
            </a:r>
          </a:p>
          <a:p>
            <a:pPr marL="342900" indent="-342900" eaLnBrk="1" hangingPunct="1">
              <a:spcBef>
                <a:spcPct val="25000"/>
              </a:spcBef>
              <a:spcAft>
                <a:spcPct val="25000"/>
              </a:spcAft>
              <a:buClr>
                <a:schemeClr val="folHlink"/>
              </a:buClr>
              <a:buFont typeface="Wingdings" pitchFamily="2" charset="2"/>
              <a:buChar char="q"/>
            </a:pPr>
            <a:r>
              <a:rPr lang="en-US" altLang="zh-TW" sz="2400">
                <a:latin typeface="Times New Roman" pitchFamily="18" charset="0"/>
                <a:ea typeface="新細明體" pitchFamily="18" charset="-120"/>
              </a:rPr>
              <a:t>To define the format of a TCP segment and its fields.</a:t>
            </a:r>
          </a:p>
          <a:p>
            <a:pPr marL="342900" indent="-342900" eaLnBrk="1" hangingPunct="1">
              <a:spcBef>
                <a:spcPct val="25000"/>
              </a:spcBef>
              <a:spcAft>
                <a:spcPct val="25000"/>
              </a:spcAft>
              <a:buClr>
                <a:schemeClr val="folHlink"/>
              </a:buClr>
              <a:buFont typeface="Wingdings" pitchFamily="2" charset="2"/>
              <a:buChar char="q"/>
            </a:pPr>
            <a:r>
              <a:rPr lang="en-US" altLang="zh-TW" sz="2400">
                <a:latin typeface="Times New Roman" pitchFamily="18" charset="0"/>
                <a:ea typeface="新細明體" pitchFamily="18" charset="-120"/>
              </a:rPr>
              <a:t>To show how TCP provides a connection-oriented service, and show the segments exchanged during connection establishment and connection termination phases.</a:t>
            </a:r>
          </a:p>
          <a:p>
            <a:pPr marL="342900" indent="-342900" eaLnBrk="1" hangingPunct="1">
              <a:spcBef>
                <a:spcPct val="25000"/>
              </a:spcBef>
              <a:spcAft>
                <a:spcPct val="25000"/>
              </a:spcAft>
              <a:buClr>
                <a:schemeClr val="folHlink"/>
              </a:buClr>
              <a:buFont typeface="Wingdings" pitchFamily="2" charset="2"/>
              <a:buChar char="q"/>
            </a:pPr>
            <a:r>
              <a:rPr lang="en-US" altLang="zh-TW" sz="2400">
                <a:latin typeface="Times New Roman" pitchFamily="18" charset="0"/>
                <a:ea typeface="新細明體" pitchFamily="18" charset="-120"/>
              </a:rPr>
              <a:t>To discuss the state transition diagram for TCP and discuss some scenarios.</a:t>
            </a:r>
          </a:p>
          <a:p>
            <a:pPr marL="342900" indent="-342900" eaLnBrk="1" hangingPunct="1">
              <a:spcBef>
                <a:spcPct val="25000"/>
              </a:spcBef>
              <a:spcAft>
                <a:spcPct val="25000"/>
              </a:spcAft>
              <a:buClr>
                <a:schemeClr val="folHlink"/>
              </a:buClr>
              <a:buFont typeface="Wingdings" pitchFamily="2" charset="2"/>
              <a:buChar char="q"/>
            </a:pPr>
            <a:r>
              <a:rPr lang="en-US" altLang="zh-TW" sz="2400">
                <a:latin typeface="Times New Roman" pitchFamily="18" charset="0"/>
                <a:ea typeface="新細明體" pitchFamily="18" charset="-120"/>
              </a:rPr>
              <a:t>To introduce windows in TCP that are used for flow and error control.</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nodeType="clickEffect">
                                  <p:stCondLst>
                                    <p:cond delay="0"/>
                                  </p:stCondLst>
                                  <p:childTnLst>
                                    <p:set>
                                      <p:cBhvr>
                                        <p:cTn id="6" dur="1" fill="hold">
                                          <p:stCondLst>
                                            <p:cond delay="0"/>
                                          </p:stCondLst>
                                        </p:cTn>
                                        <p:tgtEl>
                                          <p:spTgt spid="844803">
                                            <p:txEl>
                                              <p:pRg st="0" end="0"/>
                                            </p:txEl>
                                          </p:spTgt>
                                        </p:tgtEl>
                                        <p:attrNameLst>
                                          <p:attrName>style.visibility</p:attrName>
                                        </p:attrNameLst>
                                      </p:cBhvr>
                                      <p:to>
                                        <p:strVal val="visible"/>
                                      </p:to>
                                    </p:set>
                                    <p:anim calcmode="lin" valueType="num">
                                      <p:cBhvr>
                                        <p:cTn id="7" dur="500" fill="hold"/>
                                        <p:tgtEl>
                                          <p:spTgt spid="84480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84480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844803">
                                            <p:txEl>
                                              <p:pRg st="0" end="0"/>
                                            </p:txEl>
                                          </p:spTgt>
                                        </p:tgtEl>
                                      </p:cBhvr>
                                    </p:animEffect>
                                  </p:childTnLst>
                                  <p:subTnLst>
                                    <p:animClr clrSpc="rgb" dir="cw">
                                      <p:cBhvr override="childStyle">
                                        <p:cTn dur="1" fill="hold" display="0" masterRel="nextClick" afterEffect="1"/>
                                        <p:tgtEl>
                                          <p:spTgt spid="844803">
                                            <p:txEl>
                                              <p:pRg st="0" end="0"/>
                                            </p:txEl>
                                          </p:spTgt>
                                        </p:tgtEl>
                                        <p:attrNameLst>
                                          <p:attrName>ppt_c</p:attrName>
                                        </p:attrNameLst>
                                      </p:cBhvr>
                                      <p:to>
                                        <a:srgbClr val="B2B2B2"/>
                                      </p:to>
                                    </p:animClr>
                                  </p:sub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0" fill="hold" nodeType="clickEffect">
                                  <p:stCondLst>
                                    <p:cond delay="0"/>
                                  </p:stCondLst>
                                  <p:childTnLst>
                                    <p:set>
                                      <p:cBhvr>
                                        <p:cTn id="13" dur="1" fill="hold">
                                          <p:stCondLst>
                                            <p:cond delay="0"/>
                                          </p:stCondLst>
                                        </p:cTn>
                                        <p:tgtEl>
                                          <p:spTgt spid="844803">
                                            <p:txEl>
                                              <p:pRg st="1" end="1"/>
                                            </p:txEl>
                                          </p:spTgt>
                                        </p:tgtEl>
                                        <p:attrNameLst>
                                          <p:attrName>style.visibility</p:attrName>
                                        </p:attrNameLst>
                                      </p:cBhvr>
                                      <p:to>
                                        <p:strVal val="visible"/>
                                      </p:to>
                                    </p:set>
                                    <p:anim calcmode="lin" valueType="num">
                                      <p:cBhvr>
                                        <p:cTn id="14" dur="500" fill="hold"/>
                                        <p:tgtEl>
                                          <p:spTgt spid="84480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84480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844803">
                                            <p:txEl>
                                              <p:pRg st="1" end="1"/>
                                            </p:txEl>
                                          </p:spTgt>
                                        </p:tgtEl>
                                      </p:cBhvr>
                                    </p:animEffect>
                                  </p:childTnLst>
                                  <p:subTnLst>
                                    <p:animClr clrSpc="rgb" dir="cw">
                                      <p:cBhvr override="childStyle">
                                        <p:cTn dur="1" fill="hold" display="0" masterRel="nextClick" afterEffect="1"/>
                                        <p:tgtEl>
                                          <p:spTgt spid="844803">
                                            <p:txEl>
                                              <p:pRg st="1" end="1"/>
                                            </p:txEl>
                                          </p:spTgt>
                                        </p:tgtEl>
                                        <p:attrNameLst>
                                          <p:attrName>ppt_c</p:attrName>
                                        </p:attrNameLst>
                                      </p:cBhvr>
                                      <p:to>
                                        <a:srgbClr val="B2B2B2"/>
                                      </p:to>
                                    </p:animClr>
                                  </p:subTnLst>
                                </p:cTn>
                              </p:par>
                            </p:childTnLst>
                          </p:cTn>
                        </p:par>
                      </p:childTnLst>
                    </p:cTn>
                  </p:par>
                  <p:par>
                    <p:cTn id="17" fill="hold" nodeType="clickPar">
                      <p:stCondLst>
                        <p:cond delay="indefinite"/>
                      </p:stCondLst>
                      <p:childTnLst>
                        <p:par>
                          <p:cTn id="18" fill="hold" nodeType="withGroup">
                            <p:stCondLst>
                              <p:cond delay="0"/>
                            </p:stCondLst>
                            <p:childTnLst>
                              <p:par>
                                <p:cTn id="19" presetID="53" presetClass="entr" presetSubtype="0" fill="hold" nodeType="clickEffect">
                                  <p:stCondLst>
                                    <p:cond delay="0"/>
                                  </p:stCondLst>
                                  <p:childTnLst>
                                    <p:set>
                                      <p:cBhvr>
                                        <p:cTn id="20" dur="1" fill="hold">
                                          <p:stCondLst>
                                            <p:cond delay="0"/>
                                          </p:stCondLst>
                                        </p:cTn>
                                        <p:tgtEl>
                                          <p:spTgt spid="844803">
                                            <p:txEl>
                                              <p:pRg st="2" end="2"/>
                                            </p:txEl>
                                          </p:spTgt>
                                        </p:tgtEl>
                                        <p:attrNameLst>
                                          <p:attrName>style.visibility</p:attrName>
                                        </p:attrNameLst>
                                      </p:cBhvr>
                                      <p:to>
                                        <p:strVal val="visible"/>
                                      </p:to>
                                    </p:set>
                                    <p:anim calcmode="lin" valueType="num">
                                      <p:cBhvr>
                                        <p:cTn id="21" dur="500" fill="hold"/>
                                        <p:tgtEl>
                                          <p:spTgt spid="84480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84480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844803">
                                            <p:txEl>
                                              <p:pRg st="2" end="2"/>
                                            </p:txEl>
                                          </p:spTgt>
                                        </p:tgtEl>
                                      </p:cBhvr>
                                    </p:animEffect>
                                  </p:childTnLst>
                                  <p:subTnLst>
                                    <p:animClr clrSpc="rgb" dir="cw">
                                      <p:cBhvr override="childStyle">
                                        <p:cTn dur="1" fill="hold" display="0" masterRel="nextClick" afterEffect="1"/>
                                        <p:tgtEl>
                                          <p:spTgt spid="844803">
                                            <p:txEl>
                                              <p:pRg st="2" end="2"/>
                                            </p:txEl>
                                          </p:spTgt>
                                        </p:tgtEl>
                                        <p:attrNameLst>
                                          <p:attrName>ppt_c</p:attrName>
                                        </p:attrNameLst>
                                      </p:cBhvr>
                                      <p:to>
                                        <a:srgbClr val="B2B2B2"/>
                                      </p:to>
                                    </p:animClr>
                                  </p:subTnLst>
                                </p:cTn>
                              </p:par>
                            </p:childTnLst>
                          </p:cTn>
                        </p:par>
                      </p:childTnLst>
                    </p:cTn>
                  </p:par>
                  <p:par>
                    <p:cTn id="24" fill="hold" nodeType="clickPar">
                      <p:stCondLst>
                        <p:cond delay="indefinite"/>
                      </p:stCondLst>
                      <p:childTnLst>
                        <p:par>
                          <p:cTn id="25" fill="hold" nodeType="withGroup">
                            <p:stCondLst>
                              <p:cond delay="0"/>
                            </p:stCondLst>
                            <p:childTnLst>
                              <p:par>
                                <p:cTn id="26" presetID="53" presetClass="entr" presetSubtype="0" fill="hold" nodeType="clickEffect">
                                  <p:stCondLst>
                                    <p:cond delay="0"/>
                                  </p:stCondLst>
                                  <p:childTnLst>
                                    <p:set>
                                      <p:cBhvr>
                                        <p:cTn id="27" dur="1" fill="hold">
                                          <p:stCondLst>
                                            <p:cond delay="0"/>
                                          </p:stCondLst>
                                        </p:cTn>
                                        <p:tgtEl>
                                          <p:spTgt spid="844803">
                                            <p:txEl>
                                              <p:pRg st="3" end="3"/>
                                            </p:txEl>
                                          </p:spTgt>
                                        </p:tgtEl>
                                        <p:attrNameLst>
                                          <p:attrName>style.visibility</p:attrName>
                                        </p:attrNameLst>
                                      </p:cBhvr>
                                      <p:to>
                                        <p:strVal val="visible"/>
                                      </p:to>
                                    </p:set>
                                    <p:anim calcmode="lin" valueType="num">
                                      <p:cBhvr>
                                        <p:cTn id="28" dur="500" fill="hold"/>
                                        <p:tgtEl>
                                          <p:spTgt spid="84480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84480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844803">
                                            <p:txEl>
                                              <p:pRg st="3" end="3"/>
                                            </p:txEl>
                                          </p:spTgt>
                                        </p:tgtEl>
                                      </p:cBhvr>
                                    </p:animEffect>
                                  </p:childTnLst>
                                  <p:subTnLst>
                                    <p:animClr clrSpc="rgb" dir="cw">
                                      <p:cBhvr override="childStyle">
                                        <p:cTn dur="1" fill="hold" display="0" masterRel="nextClick" afterEffect="1"/>
                                        <p:tgtEl>
                                          <p:spTgt spid="844803">
                                            <p:txEl>
                                              <p:pRg st="3" end="3"/>
                                            </p:txEl>
                                          </p:spTgt>
                                        </p:tgtEl>
                                        <p:attrNameLst>
                                          <p:attrName>ppt_c</p:attrName>
                                        </p:attrNameLst>
                                      </p:cBhvr>
                                      <p:to>
                                        <a:srgbClr val="B2B2B2"/>
                                      </p:to>
                                    </p:animClr>
                                  </p:subTnLst>
                                </p:cTn>
                              </p:par>
                            </p:childTnLst>
                          </p:cTn>
                        </p:par>
                      </p:childTnLst>
                    </p:cTn>
                  </p:par>
                  <p:par>
                    <p:cTn id="31" fill="hold" nodeType="clickPar">
                      <p:stCondLst>
                        <p:cond delay="indefinite"/>
                      </p:stCondLst>
                      <p:childTnLst>
                        <p:par>
                          <p:cTn id="32" fill="hold" nodeType="withGroup">
                            <p:stCondLst>
                              <p:cond delay="0"/>
                            </p:stCondLst>
                            <p:childTnLst>
                              <p:par>
                                <p:cTn id="33" presetID="53" presetClass="entr" presetSubtype="0" fill="hold" nodeType="clickEffect">
                                  <p:stCondLst>
                                    <p:cond delay="0"/>
                                  </p:stCondLst>
                                  <p:childTnLst>
                                    <p:set>
                                      <p:cBhvr>
                                        <p:cTn id="34" dur="1" fill="hold">
                                          <p:stCondLst>
                                            <p:cond delay="0"/>
                                          </p:stCondLst>
                                        </p:cTn>
                                        <p:tgtEl>
                                          <p:spTgt spid="844803">
                                            <p:txEl>
                                              <p:pRg st="4" end="4"/>
                                            </p:txEl>
                                          </p:spTgt>
                                        </p:tgtEl>
                                        <p:attrNameLst>
                                          <p:attrName>style.visibility</p:attrName>
                                        </p:attrNameLst>
                                      </p:cBhvr>
                                      <p:to>
                                        <p:strVal val="visible"/>
                                      </p:to>
                                    </p:set>
                                    <p:anim calcmode="lin" valueType="num">
                                      <p:cBhvr>
                                        <p:cTn id="35" dur="500" fill="hold"/>
                                        <p:tgtEl>
                                          <p:spTgt spid="844803">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844803">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844803">
                                            <p:txEl>
                                              <p:pRg st="4" end="4"/>
                                            </p:txEl>
                                          </p:spTgt>
                                        </p:tgtEl>
                                      </p:cBhvr>
                                    </p:animEffect>
                                  </p:childTnLst>
                                  <p:subTnLst>
                                    <p:animClr clrSpc="rgb" dir="cw">
                                      <p:cBhvr override="childStyle">
                                        <p:cTn dur="1" fill="hold" display="0" masterRel="nextClick" afterEffect="1"/>
                                        <p:tgtEl>
                                          <p:spTgt spid="844803">
                                            <p:txEl>
                                              <p:pRg st="4" end="4"/>
                                            </p:txEl>
                                          </p:spTgt>
                                        </p:tgtEl>
                                        <p:attrNameLst>
                                          <p:attrName>ppt_c</p:attrName>
                                        </p:attrNameLst>
                                      </p:cBhvr>
                                      <p:to>
                                        <a:srgbClr val="B2B2B2"/>
                                      </p:to>
                                    </p:animClr>
                                  </p:subTnLst>
                                </p:cTn>
                              </p:par>
                            </p:childTnLst>
                          </p:cTn>
                        </p:par>
                      </p:childTnLst>
                    </p:cTn>
                  </p:par>
                  <p:par>
                    <p:cTn id="38" fill="hold" nodeType="clickPar">
                      <p:stCondLst>
                        <p:cond delay="indefinite"/>
                      </p:stCondLst>
                      <p:childTnLst>
                        <p:par>
                          <p:cTn id="39" fill="hold" nodeType="withGroup">
                            <p:stCondLst>
                              <p:cond delay="0"/>
                            </p:stCondLst>
                            <p:childTnLst>
                              <p:par>
                                <p:cTn id="40" presetID="53" presetClass="entr" presetSubtype="0" fill="hold" nodeType="clickEffect">
                                  <p:stCondLst>
                                    <p:cond delay="0"/>
                                  </p:stCondLst>
                                  <p:childTnLst>
                                    <p:set>
                                      <p:cBhvr>
                                        <p:cTn id="41" dur="1" fill="hold">
                                          <p:stCondLst>
                                            <p:cond delay="0"/>
                                          </p:stCondLst>
                                        </p:cTn>
                                        <p:tgtEl>
                                          <p:spTgt spid="844803">
                                            <p:txEl>
                                              <p:pRg st="5" end="5"/>
                                            </p:txEl>
                                          </p:spTgt>
                                        </p:tgtEl>
                                        <p:attrNameLst>
                                          <p:attrName>style.visibility</p:attrName>
                                        </p:attrNameLst>
                                      </p:cBhvr>
                                      <p:to>
                                        <p:strVal val="visible"/>
                                      </p:to>
                                    </p:set>
                                    <p:anim calcmode="lin" valueType="num">
                                      <p:cBhvr>
                                        <p:cTn id="42" dur="500" fill="hold"/>
                                        <p:tgtEl>
                                          <p:spTgt spid="844803">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844803">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844803">
                                            <p:txEl>
                                              <p:pRg st="5" end="5"/>
                                            </p:txEl>
                                          </p:spTgt>
                                        </p:tgtEl>
                                      </p:cBhvr>
                                    </p:animEffect>
                                  </p:childTnLst>
                                  <p:subTnLst>
                                    <p:animClr clrSpc="rgb" dir="cw">
                                      <p:cBhvr override="childStyle">
                                        <p:cTn dur="1" fill="hold" display="0" masterRel="nextClick" afterEffect="1"/>
                                        <p:tgtEl>
                                          <p:spTgt spid="844803">
                                            <p:txEl>
                                              <p:pRg st="5" end="5"/>
                                            </p:txEl>
                                          </p:spTgt>
                                        </p:tgtEl>
                                        <p:attrNameLst>
                                          <p:attrName>ppt_c</p:attrName>
                                        </p:attrNameLst>
                                      </p:cBhvr>
                                      <p:to>
                                        <a:srgbClr val="B2B2B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5282" name="Rectangle 2"/>
          <p:cNvSpPr>
            <a:spLocks noGrp="1" noChangeArrowheads="1"/>
          </p:cNvSpPr>
          <p:nvPr>
            <p:ph type="title"/>
          </p:nvPr>
        </p:nvSpPr>
        <p:spPr bwMode="auto">
          <a:xfrm>
            <a:off x="152400" y="0"/>
            <a:ext cx="8229600" cy="1143000"/>
          </a:xfr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eaLnBrk="1" hangingPunct="1">
              <a:defRPr/>
            </a:pPr>
            <a:r>
              <a:rPr lang="en-US" altLang="zh-TW" b="1" u="sng" smtClean="0">
                <a:solidFill>
                  <a:schemeClr val="hlink"/>
                </a:solidFill>
                <a:effectLst>
                  <a:outerShdw blurRad="38100" dist="38100" dir="2700000" algn="tl">
                    <a:srgbClr val="C0C0C0"/>
                  </a:outerShdw>
                </a:effectLst>
                <a:ea typeface="新細明體" panose="02020500000000000000" pitchFamily="18" charset="-120"/>
              </a:rPr>
              <a:t>OBJECTIVES (</a:t>
            </a:r>
            <a:r>
              <a:rPr lang="en-US" altLang="zh-TW" i="1" u="sng" smtClean="0">
                <a:solidFill>
                  <a:schemeClr val="hlink"/>
                </a:solidFill>
                <a:effectLst>
                  <a:outerShdw blurRad="38100" dist="38100" dir="2700000" algn="tl">
                    <a:srgbClr val="C0C0C0"/>
                  </a:outerShdw>
                </a:effectLst>
                <a:ea typeface="新細明體" panose="02020500000000000000" pitchFamily="18" charset="-120"/>
              </a:rPr>
              <a:t>continued</a:t>
            </a:r>
            <a:r>
              <a:rPr lang="en-US" altLang="zh-TW" b="1" u="sng" smtClean="0">
                <a:solidFill>
                  <a:schemeClr val="hlink"/>
                </a:solidFill>
                <a:effectLst>
                  <a:outerShdw blurRad="38100" dist="38100" dir="2700000" algn="tl">
                    <a:srgbClr val="C0C0C0"/>
                  </a:outerShdw>
                </a:effectLst>
                <a:ea typeface="新細明體" panose="02020500000000000000" pitchFamily="18" charset="-120"/>
              </a:rPr>
              <a:t>):</a:t>
            </a:r>
          </a:p>
        </p:txBody>
      </p:sp>
      <p:sp>
        <p:nvSpPr>
          <p:cNvPr id="865283" name="Rectangle 3"/>
          <p:cNvSpPr>
            <a:spLocks noChangeArrowheads="1"/>
          </p:cNvSpPr>
          <p:nvPr/>
        </p:nvSpPr>
        <p:spPr bwMode="auto">
          <a:xfrm>
            <a:off x="0" y="838200"/>
            <a:ext cx="8991600" cy="5181600"/>
          </a:xfrm>
          <a:prstGeom prst="rect">
            <a:avLst/>
          </a:prstGeom>
          <a:noFill/>
          <a:ln w="9525">
            <a:noFill/>
            <a:miter lim="800000"/>
            <a:headEnd/>
            <a:tailEnd/>
          </a:ln>
          <a:effectLst/>
        </p:spPr>
        <p:txBody>
          <a:bodyPr/>
          <a:lstStyle/>
          <a:p>
            <a:pPr marL="342900" indent="-342900" eaLnBrk="1" hangingPunct="1">
              <a:spcBef>
                <a:spcPct val="25000"/>
              </a:spcBef>
              <a:spcAft>
                <a:spcPct val="25000"/>
              </a:spcAft>
              <a:buClr>
                <a:schemeClr val="folHlink"/>
              </a:buClr>
              <a:buFont typeface="Wingdings" pitchFamily="2" charset="2"/>
              <a:buChar char="q"/>
            </a:pPr>
            <a:r>
              <a:rPr lang="en-US" altLang="zh-TW" sz="2400">
                <a:latin typeface="Times New Roman" pitchFamily="18" charset="0"/>
                <a:ea typeface="新細明體" pitchFamily="18" charset="-120"/>
              </a:rPr>
              <a:t>To discuss how TCP implements flow control in which the receive window controls the size of the send window.</a:t>
            </a:r>
          </a:p>
          <a:p>
            <a:pPr marL="342900" indent="-342900" eaLnBrk="1" hangingPunct="1">
              <a:spcBef>
                <a:spcPct val="25000"/>
              </a:spcBef>
              <a:spcAft>
                <a:spcPct val="25000"/>
              </a:spcAft>
              <a:buClr>
                <a:schemeClr val="folHlink"/>
              </a:buClr>
              <a:buFont typeface="Wingdings" pitchFamily="2" charset="2"/>
              <a:buChar char="q"/>
            </a:pPr>
            <a:r>
              <a:rPr lang="en-US" altLang="zh-TW" sz="2400">
                <a:latin typeface="Times New Roman" pitchFamily="18" charset="0"/>
                <a:ea typeface="新細明體" pitchFamily="18" charset="-120"/>
              </a:rPr>
              <a:t>To discuss error control and FSMs used by TCP during the data transmission phase.</a:t>
            </a:r>
          </a:p>
          <a:p>
            <a:pPr marL="342900" indent="-342900" eaLnBrk="1" hangingPunct="1">
              <a:spcBef>
                <a:spcPct val="25000"/>
              </a:spcBef>
              <a:spcAft>
                <a:spcPct val="25000"/>
              </a:spcAft>
              <a:buClr>
                <a:schemeClr val="folHlink"/>
              </a:buClr>
              <a:buFont typeface="Wingdings" pitchFamily="2" charset="2"/>
              <a:buChar char="q"/>
            </a:pPr>
            <a:r>
              <a:rPr lang="en-US" altLang="zh-TW" sz="2400">
                <a:latin typeface="Times New Roman" pitchFamily="18" charset="0"/>
                <a:ea typeface="新細明體" pitchFamily="18" charset="-120"/>
              </a:rPr>
              <a:t>To discuss how TCP controls the congestion in the network using different strategies.</a:t>
            </a:r>
          </a:p>
          <a:p>
            <a:pPr marL="342900" indent="-342900" eaLnBrk="1" hangingPunct="1">
              <a:spcBef>
                <a:spcPct val="25000"/>
              </a:spcBef>
              <a:spcAft>
                <a:spcPct val="25000"/>
              </a:spcAft>
              <a:buClr>
                <a:schemeClr val="folHlink"/>
              </a:buClr>
              <a:buFont typeface="Wingdings" pitchFamily="2" charset="2"/>
              <a:buChar char="q"/>
            </a:pPr>
            <a:r>
              <a:rPr lang="en-US" altLang="zh-TW" sz="2400">
                <a:latin typeface="Times New Roman" pitchFamily="18" charset="0"/>
                <a:ea typeface="新細明體" pitchFamily="18" charset="-120"/>
              </a:rPr>
              <a:t>To list and explain the purpose of each timer in TCP.</a:t>
            </a:r>
          </a:p>
          <a:p>
            <a:pPr marL="342900" indent="-342900" eaLnBrk="1" hangingPunct="1">
              <a:spcBef>
                <a:spcPct val="25000"/>
              </a:spcBef>
              <a:spcAft>
                <a:spcPct val="25000"/>
              </a:spcAft>
              <a:buClr>
                <a:schemeClr val="folHlink"/>
              </a:buClr>
              <a:buFont typeface="Wingdings" pitchFamily="2" charset="2"/>
              <a:buChar char="q"/>
            </a:pPr>
            <a:r>
              <a:rPr lang="en-US" altLang="zh-TW" sz="2400">
                <a:latin typeface="Times New Roman" pitchFamily="18" charset="0"/>
                <a:ea typeface="新細明體" pitchFamily="18" charset="-120"/>
              </a:rPr>
              <a:t>To discuss options in TCP and show how TCP can provide selective acknowledgment using the SACK option.</a:t>
            </a:r>
          </a:p>
          <a:p>
            <a:pPr marL="342900" indent="-342900" eaLnBrk="1" hangingPunct="1">
              <a:spcBef>
                <a:spcPct val="25000"/>
              </a:spcBef>
              <a:spcAft>
                <a:spcPct val="25000"/>
              </a:spcAft>
              <a:buClr>
                <a:schemeClr val="folHlink"/>
              </a:buClr>
              <a:buFont typeface="Wingdings" pitchFamily="2" charset="2"/>
              <a:buChar char="q"/>
            </a:pPr>
            <a:r>
              <a:rPr lang="en-US" altLang="zh-TW" sz="2400">
                <a:latin typeface="Times New Roman" pitchFamily="18" charset="0"/>
                <a:ea typeface="新細明體" pitchFamily="18" charset="-120"/>
              </a:rPr>
              <a:t>To give a layout and a simplified pseudocode for the TCP package.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nodeType="clickEffect">
                                  <p:stCondLst>
                                    <p:cond delay="0"/>
                                  </p:stCondLst>
                                  <p:childTnLst>
                                    <p:set>
                                      <p:cBhvr>
                                        <p:cTn id="6" dur="1" fill="hold">
                                          <p:stCondLst>
                                            <p:cond delay="0"/>
                                          </p:stCondLst>
                                        </p:cTn>
                                        <p:tgtEl>
                                          <p:spTgt spid="865283">
                                            <p:txEl>
                                              <p:pRg st="0" end="0"/>
                                            </p:txEl>
                                          </p:spTgt>
                                        </p:tgtEl>
                                        <p:attrNameLst>
                                          <p:attrName>style.visibility</p:attrName>
                                        </p:attrNameLst>
                                      </p:cBhvr>
                                      <p:to>
                                        <p:strVal val="visible"/>
                                      </p:to>
                                    </p:set>
                                    <p:anim calcmode="lin" valueType="num">
                                      <p:cBhvr>
                                        <p:cTn id="7" dur="500" fill="hold"/>
                                        <p:tgtEl>
                                          <p:spTgt spid="86528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86528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865283">
                                            <p:txEl>
                                              <p:pRg st="0" end="0"/>
                                            </p:txEl>
                                          </p:spTgt>
                                        </p:tgtEl>
                                      </p:cBhvr>
                                    </p:animEffect>
                                  </p:childTnLst>
                                  <p:subTnLst>
                                    <p:animClr clrSpc="rgb" dir="cw">
                                      <p:cBhvr override="childStyle">
                                        <p:cTn dur="1" fill="hold" display="0" masterRel="nextClick" afterEffect="1"/>
                                        <p:tgtEl>
                                          <p:spTgt spid="865283">
                                            <p:txEl>
                                              <p:pRg st="0" end="0"/>
                                            </p:txEl>
                                          </p:spTgt>
                                        </p:tgtEl>
                                        <p:attrNameLst>
                                          <p:attrName>ppt_c</p:attrName>
                                        </p:attrNameLst>
                                      </p:cBhvr>
                                      <p:to>
                                        <a:srgbClr val="B2B2B2"/>
                                      </p:to>
                                    </p:animClr>
                                  </p:sub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0" fill="hold" nodeType="clickEffect">
                                  <p:stCondLst>
                                    <p:cond delay="0"/>
                                  </p:stCondLst>
                                  <p:childTnLst>
                                    <p:set>
                                      <p:cBhvr>
                                        <p:cTn id="13" dur="1" fill="hold">
                                          <p:stCondLst>
                                            <p:cond delay="0"/>
                                          </p:stCondLst>
                                        </p:cTn>
                                        <p:tgtEl>
                                          <p:spTgt spid="865283">
                                            <p:txEl>
                                              <p:pRg st="1" end="1"/>
                                            </p:txEl>
                                          </p:spTgt>
                                        </p:tgtEl>
                                        <p:attrNameLst>
                                          <p:attrName>style.visibility</p:attrName>
                                        </p:attrNameLst>
                                      </p:cBhvr>
                                      <p:to>
                                        <p:strVal val="visible"/>
                                      </p:to>
                                    </p:set>
                                    <p:anim calcmode="lin" valueType="num">
                                      <p:cBhvr>
                                        <p:cTn id="14" dur="500" fill="hold"/>
                                        <p:tgtEl>
                                          <p:spTgt spid="86528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86528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865283">
                                            <p:txEl>
                                              <p:pRg st="1" end="1"/>
                                            </p:txEl>
                                          </p:spTgt>
                                        </p:tgtEl>
                                      </p:cBhvr>
                                    </p:animEffect>
                                  </p:childTnLst>
                                  <p:subTnLst>
                                    <p:animClr clrSpc="rgb" dir="cw">
                                      <p:cBhvr override="childStyle">
                                        <p:cTn dur="1" fill="hold" display="0" masterRel="nextClick" afterEffect="1"/>
                                        <p:tgtEl>
                                          <p:spTgt spid="865283">
                                            <p:txEl>
                                              <p:pRg st="1" end="1"/>
                                            </p:txEl>
                                          </p:spTgt>
                                        </p:tgtEl>
                                        <p:attrNameLst>
                                          <p:attrName>ppt_c</p:attrName>
                                        </p:attrNameLst>
                                      </p:cBhvr>
                                      <p:to>
                                        <a:srgbClr val="B2B2B2"/>
                                      </p:to>
                                    </p:animClr>
                                  </p:subTnLst>
                                </p:cTn>
                              </p:par>
                            </p:childTnLst>
                          </p:cTn>
                        </p:par>
                      </p:childTnLst>
                    </p:cTn>
                  </p:par>
                  <p:par>
                    <p:cTn id="17" fill="hold" nodeType="clickPar">
                      <p:stCondLst>
                        <p:cond delay="indefinite"/>
                      </p:stCondLst>
                      <p:childTnLst>
                        <p:par>
                          <p:cTn id="18" fill="hold" nodeType="withGroup">
                            <p:stCondLst>
                              <p:cond delay="0"/>
                            </p:stCondLst>
                            <p:childTnLst>
                              <p:par>
                                <p:cTn id="19" presetID="53" presetClass="entr" presetSubtype="0" fill="hold" nodeType="clickEffect">
                                  <p:stCondLst>
                                    <p:cond delay="0"/>
                                  </p:stCondLst>
                                  <p:childTnLst>
                                    <p:set>
                                      <p:cBhvr>
                                        <p:cTn id="20" dur="1" fill="hold">
                                          <p:stCondLst>
                                            <p:cond delay="0"/>
                                          </p:stCondLst>
                                        </p:cTn>
                                        <p:tgtEl>
                                          <p:spTgt spid="865283">
                                            <p:txEl>
                                              <p:pRg st="2" end="2"/>
                                            </p:txEl>
                                          </p:spTgt>
                                        </p:tgtEl>
                                        <p:attrNameLst>
                                          <p:attrName>style.visibility</p:attrName>
                                        </p:attrNameLst>
                                      </p:cBhvr>
                                      <p:to>
                                        <p:strVal val="visible"/>
                                      </p:to>
                                    </p:set>
                                    <p:anim calcmode="lin" valueType="num">
                                      <p:cBhvr>
                                        <p:cTn id="21" dur="500" fill="hold"/>
                                        <p:tgtEl>
                                          <p:spTgt spid="86528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86528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865283">
                                            <p:txEl>
                                              <p:pRg st="2" end="2"/>
                                            </p:txEl>
                                          </p:spTgt>
                                        </p:tgtEl>
                                      </p:cBhvr>
                                    </p:animEffect>
                                  </p:childTnLst>
                                  <p:subTnLst>
                                    <p:animClr clrSpc="rgb" dir="cw">
                                      <p:cBhvr override="childStyle">
                                        <p:cTn dur="1" fill="hold" display="0" masterRel="nextClick" afterEffect="1"/>
                                        <p:tgtEl>
                                          <p:spTgt spid="865283">
                                            <p:txEl>
                                              <p:pRg st="2" end="2"/>
                                            </p:txEl>
                                          </p:spTgt>
                                        </p:tgtEl>
                                        <p:attrNameLst>
                                          <p:attrName>ppt_c</p:attrName>
                                        </p:attrNameLst>
                                      </p:cBhvr>
                                      <p:to>
                                        <a:srgbClr val="B2B2B2"/>
                                      </p:to>
                                    </p:animClr>
                                  </p:subTnLst>
                                </p:cTn>
                              </p:par>
                            </p:childTnLst>
                          </p:cTn>
                        </p:par>
                      </p:childTnLst>
                    </p:cTn>
                  </p:par>
                  <p:par>
                    <p:cTn id="24" fill="hold" nodeType="clickPar">
                      <p:stCondLst>
                        <p:cond delay="indefinite"/>
                      </p:stCondLst>
                      <p:childTnLst>
                        <p:par>
                          <p:cTn id="25" fill="hold" nodeType="withGroup">
                            <p:stCondLst>
                              <p:cond delay="0"/>
                            </p:stCondLst>
                            <p:childTnLst>
                              <p:par>
                                <p:cTn id="26" presetID="53" presetClass="entr" presetSubtype="0" fill="hold" nodeType="clickEffect">
                                  <p:stCondLst>
                                    <p:cond delay="0"/>
                                  </p:stCondLst>
                                  <p:childTnLst>
                                    <p:set>
                                      <p:cBhvr>
                                        <p:cTn id="27" dur="1" fill="hold">
                                          <p:stCondLst>
                                            <p:cond delay="0"/>
                                          </p:stCondLst>
                                        </p:cTn>
                                        <p:tgtEl>
                                          <p:spTgt spid="865283">
                                            <p:txEl>
                                              <p:pRg st="3" end="3"/>
                                            </p:txEl>
                                          </p:spTgt>
                                        </p:tgtEl>
                                        <p:attrNameLst>
                                          <p:attrName>style.visibility</p:attrName>
                                        </p:attrNameLst>
                                      </p:cBhvr>
                                      <p:to>
                                        <p:strVal val="visible"/>
                                      </p:to>
                                    </p:set>
                                    <p:anim calcmode="lin" valueType="num">
                                      <p:cBhvr>
                                        <p:cTn id="28" dur="500" fill="hold"/>
                                        <p:tgtEl>
                                          <p:spTgt spid="86528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86528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865283">
                                            <p:txEl>
                                              <p:pRg st="3" end="3"/>
                                            </p:txEl>
                                          </p:spTgt>
                                        </p:tgtEl>
                                      </p:cBhvr>
                                    </p:animEffect>
                                  </p:childTnLst>
                                  <p:subTnLst>
                                    <p:animClr clrSpc="rgb" dir="cw">
                                      <p:cBhvr override="childStyle">
                                        <p:cTn dur="1" fill="hold" display="0" masterRel="nextClick" afterEffect="1"/>
                                        <p:tgtEl>
                                          <p:spTgt spid="865283">
                                            <p:txEl>
                                              <p:pRg st="3" end="3"/>
                                            </p:txEl>
                                          </p:spTgt>
                                        </p:tgtEl>
                                        <p:attrNameLst>
                                          <p:attrName>ppt_c</p:attrName>
                                        </p:attrNameLst>
                                      </p:cBhvr>
                                      <p:to>
                                        <a:srgbClr val="B2B2B2"/>
                                      </p:to>
                                    </p:animClr>
                                  </p:subTnLst>
                                </p:cTn>
                              </p:par>
                            </p:childTnLst>
                          </p:cTn>
                        </p:par>
                      </p:childTnLst>
                    </p:cTn>
                  </p:par>
                  <p:par>
                    <p:cTn id="31" fill="hold" nodeType="clickPar">
                      <p:stCondLst>
                        <p:cond delay="indefinite"/>
                      </p:stCondLst>
                      <p:childTnLst>
                        <p:par>
                          <p:cTn id="32" fill="hold" nodeType="withGroup">
                            <p:stCondLst>
                              <p:cond delay="0"/>
                            </p:stCondLst>
                            <p:childTnLst>
                              <p:par>
                                <p:cTn id="33" presetID="53" presetClass="entr" presetSubtype="0" fill="hold" nodeType="clickEffect">
                                  <p:stCondLst>
                                    <p:cond delay="0"/>
                                  </p:stCondLst>
                                  <p:childTnLst>
                                    <p:set>
                                      <p:cBhvr>
                                        <p:cTn id="34" dur="1" fill="hold">
                                          <p:stCondLst>
                                            <p:cond delay="0"/>
                                          </p:stCondLst>
                                        </p:cTn>
                                        <p:tgtEl>
                                          <p:spTgt spid="865283">
                                            <p:txEl>
                                              <p:pRg st="4" end="4"/>
                                            </p:txEl>
                                          </p:spTgt>
                                        </p:tgtEl>
                                        <p:attrNameLst>
                                          <p:attrName>style.visibility</p:attrName>
                                        </p:attrNameLst>
                                      </p:cBhvr>
                                      <p:to>
                                        <p:strVal val="visible"/>
                                      </p:to>
                                    </p:set>
                                    <p:anim calcmode="lin" valueType="num">
                                      <p:cBhvr>
                                        <p:cTn id="35" dur="500" fill="hold"/>
                                        <p:tgtEl>
                                          <p:spTgt spid="865283">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865283">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865283">
                                            <p:txEl>
                                              <p:pRg st="4" end="4"/>
                                            </p:txEl>
                                          </p:spTgt>
                                        </p:tgtEl>
                                      </p:cBhvr>
                                    </p:animEffect>
                                  </p:childTnLst>
                                  <p:subTnLst>
                                    <p:animClr clrSpc="rgb" dir="cw">
                                      <p:cBhvr override="childStyle">
                                        <p:cTn dur="1" fill="hold" display="0" masterRel="nextClick" afterEffect="1"/>
                                        <p:tgtEl>
                                          <p:spTgt spid="865283">
                                            <p:txEl>
                                              <p:pRg st="4" end="4"/>
                                            </p:txEl>
                                          </p:spTgt>
                                        </p:tgtEl>
                                        <p:attrNameLst>
                                          <p:attrName>ppt_c</p:attrName>
                                        </p:attrNameLst>
                                      </p:cBhvr>
                                      <p:to>
                                        <a:srgbClr val="B2B2B2"/>
                                      </p:to>
                                    </p:animClr>
                                  </p:subTnLst>
                                </p:cTn>
                              </p:par>
                            </p:childTnLst>
                          </p:cTn>
                        </p:par>
                      </p:childTnLst>
                    </p:cTn>
                  </p:par>
                  <p:par>
                    <p:cTn id="38" fill="hold" nodeType="clickPar">
                      <p:stCondLst>
                        <p:cond delay="indefinite"/>
                      </p:stCondLst>
                      <p:childTnLst>
                        <p:par>
                          <p:cTn id="39" fill="hold" nodeType="withGroup">
                            <p:stCondLst>
                              <p:cond delay="0"/>
                            </p:stCondLst>
                            <p:childTnLst>
                              <p:par>
                                <p:cTn id="40" presetID="53" presetClass="entr" presetSubtype="0" fill="hold" nodeType="clickEffect">
                                  <p:stCondLst>
                                    <p:cond delay="0"/>
                                  </p:stCondLst>
                                  <p:childTnLst>
                                    <p:set>
                                      <p:cBhvr>
                                        <p:cTn id="41" dur="1" fill="hold">
                                          <p:stCondLst>
                                            <p:cond delay="0"/>
                                          </p:stCondLst>
                                        </p:cTn>
                                        <p:tgtEl>
                                          <p:spTgt spid="865283">
                                            <p:txEl>
                                              <p:pRg st="5" end="5"/>
                                            </p:txEl>
                                          </p:spTgt>
                                        </p:tgtEl>
                                        <p:attrNameLst>
                                          <p:attrName>style.visibility</p:attrName>
                                        </p:attrNameLst>
                                      </p:cBhvr>
                                      <p:to>
                                        <p:strVal val="visible"/>
                                      </p:to>
                                    </p:set>
                                    <p:anim calcmode="lin" valueType="num">
                                      <p:cBhvr>
                                        <p:cTn id="42" dur="500" fill="hold"/>
                                        <p:tgtEl>
                                          <p:spTgt spid="865283">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865283">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865283">
                                            <p:txEl>
                                              <p:pRg st="5" end="5"/>
                                            </p:txEl>
                                          </p:spTgt>
                                        </p:tgtEl>
                                      </p:cBhvr>
                                    </p:animEffect>
                                  </p:childTnLst>
                                  <p:subTnLst>
                                    <p:animClr clrSpc="rgb" dir="cw">
                                      <p:cBhvr override="childStyle">
                                        <p:cTn dur="1" fill="hold" display="0" masterRel="nextClick" afterEffect="1"/>
                                        <p:tgtEl>
                                          <p:spTgt spid="865283">
                                            <p:txEl>
                                              <p:pRg st="5" end="5"/>
                                            </p:txEl>
                                          </p:spTgt>
                                        </p:tgtEl>
                                        <p:attrNameLst>
                                          <p:attrName>ppt_c</p:attrName>
                                        </p:attrNameLst>
                                      </p:cBhvr>
                                      <p:to>
                                        <a:srgbClr val="B2B2B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Text Box 2"/>
          <p:cNvSpPr txBox="1">
            <a:spLocks noChangeArrowheads="1"/>
          </p:cNvSpPr>
          <p:nvPr/>
        </p:nvSpPr>
        <p:spPr bwMode="auto">
          <a:xfrm>
            <a:off x="822325" y="33338"/>
            <a:ext cx="184150" cy="366712"/>
          </a:xfrm>
          <a:prstGeom prst="rect">
            <a:avLst/>
          </a:prstGeom>
          <a:noFill/>
          <a:ln w="9525">
            <a:noFill/>
            <a:miter lim="800000"/>
            <a:headEnd/>
            <a:tailEnd/>
          </a:ln>
          <a:effectLst/>
        </p:spPr>
        <p:txBody>
          <a:bodyPr wrap="none">
            <a:spAutoFit/>
          </a:bodyPr>
          <a:lstStyle/>
          <a:p>
            <a:endParaRPr lang="zh-TW" altLang="zh-TW">
              <a:latin typeface="Symbol" pitchFamily="18" charset="2"/>
              <a:ea typeface="新細明體" pitchFamily="18" charset="-120"/>
            </a:endParaRPr>
          </a:p>
        </p:txBody>
      </p:sp>
      <p:sp>
        <p:nvSpPr>
          <p:cNvPr id="12294" name="Line 4"/>
          <p:cNvSpPr>
            <a:spLocks noChangeShapeType="1"/>
          </p:cNvSpPr>
          <p:nvPr/>
        </p:nvSpPr>
        <p:spPr bwMode="auto">
          <a:xfrm>
            <a:off x="2590800" y="228600"/>
            <a:ext cx="0" cy="6172200"/>
          </a:xfrm>
          <a:prstGeom prst="line">
            <a:avLst/>
          </a:prstGeom>
          <a:noFill/>
          <a:ln w="38100">
            <a:solidFill>
              <a:schemeClr val="tx1"/>
            </a:solidFill>
            <a:round/>
            <a:headEnd/>
            <a:tailEnd/>
          </a:ln>
          <a:effectLst/>
        </p:spPr>
        <p:txBody>
          <a:bodyPr/>
          <a:lstStyle/>
          <a:p>
            <a:endParaRPr lang="en-IN"/>
          </a:p>
        </p:txBody>
      </p:sp>
      <p:sp>
        <p:nvSpPr>
          <p:cNvPr id="846853" name="Text Box 5"/>
          <p:cNvSpPr txBox="1">
            <a:spLocks noChangeArrowheads="1"/>
          </p:cNvSpPr>
          <p:nvPr/>
        </p:nvSpPr>
        <p:spPr bwMode="auto">
          <a:xfrm>
            <a:off x="2667000" y="0"/>
            <a:ext cx="2453749"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defRPr/>
            </a:pPr>
            <a:r>
              <a:rPr lang="en-US" altLang="zh-TW" sz="3200" i="1" dirty="0" smtClean="0">
                <a:effectLst>
                  <a:outerShdw blurRad="38100" dist="38100" dir="2700000" algn="tl">
                    <a:srgbClr val="C0C0C0"/>
                  </a:outerShdw>
                </a:effectLst>
                <a:latin typeface="Adobe Heiti Std R" pitchFamily="34" charset="-128"/>
                <a:ea typeface="新細明體" panose="02020500000000000000" pitchFamily="18" charset="-120"/>
              </a:rPr>
              <a:t>TCP </a:t>
            </a:r>
            <a:r>
              <a:rPr lang="en-US" altLang="zh-TW" sz="3200" i="1" dirty="0">
                <a:effectLst>
                  <a:outerShdw blurRad="38100" dist="38100" dir="2700000" algn="tl">
                    <a:srgbClr val="C0C0C0"/>
                  </a:outerShdw>
                </a:effectLst>
                <a:latin typeface="Adobe Heiti Std R" pitchFamily="34" charset="-128"/>
                <a:ea typeface="新細明體" panose="02020500000000000000" pitchFamily="18" charset="-120"/>
              </a:rPr>
              <a:t>Services</a:t>
            </a:r>
          </a:p>
        </p:txBody>
      </p:sp>
      <p:sp>
        <p:nvSpPr>
          <p:cNvPr id="846854" name="Text Box 6"/>
          <p:cNvSpPr txBox="1">
            <a:spLocks noChangeArrowheads="1"/>
          </p:cNvSpPr>
          <p:nvPr/>
        </p:nvSpPr>
        <p:spPr bwMode="auto">
          <a:xfrm>
            <a:off x="2667000" y="555625"/>
            <a:ext cx="2526654"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defRPr/>
            </a:pPr>
            <a:r>
              <a:rPr lang="en-US" altLang="zh-TW" sz="3200" i="1" dirty="0" smtClean="0">
                <a:effectLst>
                  <a:outerShdw blurRad="38100" dist="38100" dir="2700000" algn="tl">
                    <a:srgbClr val="C0C0C0"/>
                  </a:outerShdw>
                </a:effectLst>
                <a:latin typeface="Adobe Heiti Std R" pitchFamily="34" charset="-128"/>
                <a:ea typeface="新細明體" panose="02020500000000000000" pitchFamily="18" charset="-120"/>
              </a:rPr>
              <a:t>TCP </a:t>
            </a:r>
            <a:r>
              <a:rPr lang="en-US" altLang="zh-TW" sz="3200" i="1" dirty="0">
                <a:effectLst>
                  <a:outerShdw blurRad="38100" dist="38100" dir="2700000" algn="tl">
                    <a:srgbClr val="C0C0C0"/>
                  </a:outerShdw>
                </a:effectLst>
                <a:latin typeface="Adobe Heiti Std R" pitchFamily="34" charset="-128"/>
                <a:ea typeface="新細明體" panose="02020500000000000000" pitchFamily="18" charset="-120"/>
              </a:rPr>
              <a:t>Features</a:t>
            </a:r>
          </a:p>
        </p:txBody>
      </p:sp>
      <p:sp>
        <p:nvSpPr>
          <p:cNvPr id="846855" name="Text Box 7"/>
          <p:cNvSpPr txBox="1">
            <a:spLocks noChangeArrowheads="1"/>
          </p:cNvSpPr>
          <p:nvPr/>
        </p:nvSpPr>
        <p:spPr bwMode="auto">
          <a:xfrm>
            <a:off x="2819400" y="3352800"/>
            <a:ext cx="184150" cy="1066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endParaRPr lang="en-US" altLang="zh-TW" sz="3200" i="1">
              <a:effectLst>
                <a:outerShdw blurRad="38100" dist="38100" dir="2700000" algn="tl">
                  <a:srgbClr val="C0C0C0"/>
                </a:outerShdw>
              </a:effectLst>
              <a:latin typeface="Adobe Heiti Std R" pitchFamily="34" charset="-128"/>
              <a:ea typeface="新細明體" pitchFamily="18" charset="-120"/>
            </a:endParaRPr>
          </a:p>
          <a:p>
            <a:endParaRPr lang="en-US" altLang="zh-TW" sz="3200" i="1">
              <a:effectLst>
                <a:outerShdw blurRad="38100" dist="38100" dir="2700000" algn="tl">
                  <a:srgbClr val="C0C0C0"/>
                </a:outerShdw>
              </a:effectLst>
              <a:latin typeface="Adobe Heiti Std R" pitchFamily="34" charset="-128"/>
              <a:ea typeface="新細明體" pitchFamily="18" charset="-120"/>
            </a:endParaRPr>
          </a:p>
        </p:txBody>
      </p:sp>
      <p:sp>
        <p:nvSpPr>
          <p:cNvPr id="846856" name="Text Box 8"/>
          <p:cNvSpPr txBox="1">
            <a:spLocks noChangeArrowheads="1"/>
          </p:cNvSpPr>
          <p:nvPr/>
        </p:nvSpPr>
        <p:spPr bwMode="auto">
          <a:xfrm>
            <a:off x="2667000" y="1109663"/>
            <a:ext cx="1784463"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defRPr/>
            </a:pPr>
            <a:r>
              <a:rPr lang="en-US" altLang="zh-TW" sz="3200" i="1" dirty="0" smtClean="0">
                <a:effectLst>
                  <a:outerShdw blurRad="38100" dist="38100" dir="2700000" algn="tl">
                    <a:srgbClr val="C0C0C0"/>
                  </a:outerShdw>
                </a:effectLst>
                <a:latin typeface="Adobe Heiti Std R" pitchFamily="34" charset="-128"/>
                <a:ea typeface="新細明體" panose="02020500000000000000" pitchFamily="18" charset="-120"/>
              </a:rPr>
              <a:t>Segment</a:t>
            </a:r>
            <a:endParaRPr lang="en-US" altLang="zh-TW" sz="3200" i="1" dirty="0">
              <a:effectLst>
                <a:outerShdw blurRad="38100" dist="38100" dir="2700000" algn="tl">
                  <a:srgbClr val="C0C0C0"/>
                </a:outerShdw>
              </a:effectLst>
              <a:latin typeface="Adobe Heiti Std R" pitchFamily="34" charset="-128"/>
              <a:ea typeface="新細明體" panose="02020500000000000000" pitchFamily="18" charset="-120"/>
            </a:endParaRPr>
          </a:p>
        </p:txBody>
      </p:sp>
      <p:sp>
        <p:nvSpPr>
          <p:cNvPr id="846857" name="Text Box 9"/>
          <p:cNvSpPr txBox="1">
            <a:spLocks noChangeArrowheads="1"/>
          </p:cNvSpPr>
          <p:nvPr/>
        </p:nvSpPr>
        <p:spPr bwMode="auto">
          <a:xfrm>
            <a:off x="2667000" y="1663700"/>
            <a:ext cx="3457998"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defRPr/>
            </a:pPr>
            <a:r>
              <a:rPr lang="en-US" altLang="zh-TW" sz="3200" i="1" dirty="0" smtClean="0">
                <a:effectLst>
                  <a:outerShdw blurRad="38100" dist="38100" dir="2700000" algn="tl">
                    <a:srgbClr val="C0C0C0"/>
                  </a:outerShdw>
                </a:effectLst>
                <a:latin typeface="Adobe Heiti Std R" pitchFamily="34" charset="-128"/>
                <a:ea typeface="新細明體" panose="02020500000000000000" pitchFamily="18" charset="-120"/>
              </a:rPr>
              <a:t>A </a:t>
            </a:r>
            <a:r>
              <a:rPr lang="en-US" altLang="zh-TW" sz="3200" i="1" dirty="0">
                <a:effectLst>
                  <a:outerShdw blurRad="38100" dist="38100" dir="2700000" algn="tl">
                    <a:srgbClr val="C0C0C0"/>
                  </a:outerShdw>
                </a:effectLst>
                <a:latin typeface="Adobe Heiti Std R" pitchFamily="34" charset="-128"/>
                <a:ea typeface="新細明體" panose="02020500000000000000" pitchFamily="18" charset="-120"/>
              </a:rPr>
              <a:t>TCP Connection</a:t>
            </a:r>
          </a:p>
        </p:txBody>
      </p:sp>
      <p:sp>
        <p:nvSpPr>
          <p:cNvPr id="846858" name="Text Box 10"/>
          <p:cNvSpPr txBox="1">
            <a:spLocks noChangeArrowheads="1"/>
          </p:cNvSpPr>
          <p:nvPr/>
        </p:nvSpPr>
        <p:spPr bwMode="auto">
          <a:xfrm>
            <a:off x="2667000" y="2217738"/>
            <a:ext cx="4560287"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defRPr/>
            </a:pPr>
            <a:r>
              <a:rPr lang="en-US" altLang="zh-TW" sz="3200" i="1" dirty="0" smtClean="0">
                <a:effectLst>
                  <a:outerShdw blurRad="38100" dist="38100" dir="2700000" algn="tl">
                    <a:srgbClr val="C0C0C0"/>
                  </a:outerShdw>
                </a:effectLst>
                <a:latin typeface="Adobe Heiti Std R" pitchFamily="34" charset="-128"/>
                <a:ea typeface="新細明體" panose="02020500000000000000" pitchFamily="18" charset="-120"/>
              </a:rPr>
              <a:t>State </a:t>
            </a:r>
            <a:r>
              <a:rPr lang="en-US" altLang="zh-TW" sz="3200" i="1" dirty="0">
                <a:effectLst>
                  <a:outerShdw blurRad="38100" dist="38100" dir="2700000" algn="tl">
                    <a:srgbClr val="C0C0C0"/>
                  </a:outerShdw>
                </a:effectLst>
                <a:latin typeface="Adobe Heiti Std R" pitchFamily="34" charset="-128"/>
                <a:ea typeface="新細明體" panose="02020500000000000000" pitchFamily="18" charset="-120"/>
              </a:rPr>
              <a:t>Transition Diagram</a:t>
            </a:r>
          </a:p>
        </p:txBody>
      </p:sp>
      <p:sp>
        <p:nvSpPr>
          <p:cNvPr id="846859" name="Text Box 11"/>
          <p:cNvSpPr txBox="1">
            <a:spLocks noChangeArrowheads="1"/>
          </p:cNvSpPr>
          <p:nvPr/>
        </p:nvSpPr>
        <p:spPr bwMode="auto">
          <a:xfrm>
            <a:off x="2667000" y="2771775"/>
            <a:ext cx="3100529"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defRPr/>
            </a:pPr>
            <a:r>
              <a:rPr lang="en-US" altLang="zh-TW" sz="3200" i="1" dirty="0" smtClean="0">
                <a:effectLst>
                  <a:outerShdw blurRad="38100" dist="38100" dir="2700000" algn="tl">
                    <a:srgbClr val="C0C0C0"/>
                  </a:outerShdw>
                </a:effectLst>
                <a:latin typeface="Adobe Heiti Std R" pitchFamily="34" charset="-128"/>
                <a:ea typeface="新細明體" panose="02020500000000000000" pitchFamily="18" charset="-120"/>
              </a:rPr>
              <a:t>Windows </a:t>
            </a:r>
            <a:r>
              <a:rPr lang="en-US" altLang="zh-TW" sz="3200" i="1" dirty="0">
                <a:effectLst>
                  <a:outerShdw blurRad="38100" dist="38100" dir="2700000" algn="tl">
                    <a:srgbClr val="C0C0C0"/>
                  </a:outerShdw>
                </a:effectLst>
                <a:latin typeface="Adobe Heiti Std R" pitchFamily="34" charset="-128"/>
                <a:ea typeface="新細明體" panose="02020500000000000000" pitchFamily="18" charset="-120"/>
              </a:rPr>
              <a:t>in TCP</a:t>
            </a:r>
          </a:p>
        </p:txBody>
      </p:sp>
      <p:sp>
        <p:nvSpPr>
          <p:cNvPr id="846860" name="Text Box 12"/>
          <p:cNvSpPr txBox="1">
            <a:spLocks noChangeArrowheads="1"/>
          </p:cNvSpPr>
          <p:nvPr/>
        </p:nvSpPr>
        <p:spPr bwMode="auto">
          <a:xfrm>
            <a:off x="2667000" y="3325813"/>
            <a:ext cx="2465740"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defRPr/>
            </a:pPr>
            <a:r>
              <a:rPr lang="en-US" altLang="zh-TW" sz="3200" i="1" dirty="0" smtClean="0">
                <a:effectLst>
                  <a:outerShdw blurRad="38100" dist="38100" dir="2700000" algn="tl">
                    <a:srgbClr val="C0C0C0"/>
                  </a:outerShdw>
                </a:effectLst>
                <a:latin typeface="Adobe Heiti Std R" pitchFamily="34" charset="-128"/>
                <a:ea typeface="新細明體" panose="02020500000000000000" pitchFamily="18" charset="-120"/>
              </a:rPr>
              <a:t>Flow </a:t>
            </a:r>
            <a:r>
              <a:rPr lang="en-US" altLang="zh-TW" sz="3200" i="1" dirty="0">
                <a:effectLst>
                  <a:outerShdw blurRad="38100" dist="38100" dir="2700000" algn="tl">
                    <a:srgbClr val="C0C0C0"/>
                  </a:outerShdw>
                </a:effectLst>
                <a:latin typeface="Adobe Heiti Std R" pitchFamily="34" charset="-128"/>
                <a:ea typeface="新細明體" panose="02020500000000000000" pitchFamily="18" charset="-120"/>
              </a:rPr>
              <a:t>Control</a:t>
            </a:r>
          </a:p>
        </p:txBody>
      </p:sp>
      <p:sp>
        <p:nvSpPr>
          <p:cNvPr id="846861" name="Text Box 13"/>
          <p:cNvSpPr txBox="1">
            <a:spLocks noChangeArrowheads="1"/>
          </p:cNvSpPr>
          <p:nvPr/>
        </p:nvSpPr>
        <p:spPr bwMode="auto">
          <a:xfrm>
            <a:off x="2667000" y="3879850"/>
            <a:ext cx="2520242"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defRPr/>
            </a:pPr>
            <a:r>
              <a:rPr lang="en-US" altLang="zh-TW" sz="3200" i="1" dirty="0" smtClean="0">
                <a:effectLst>
                  <a:outerShdw blurRad="38100" dist="38100" dir="2700000" algn="tl">
                    <a:srgbClr val="C0C0C0"/>
                  </a:outerShdw>
                </a:effectLst>
                <a:latin typeface="Adobe Heiti Std R" pitchFamily="34" charset="-128"/>
                <a:ea typeface="新細明體" panose="02020500000000000000" pitchFamily="18" charset="-120"/>
              </a:rPr>
              <a:t>Error </a:t>
            </a:r>
            <a:r>
              <a:rPr lang="en-US" altLang="zh-TW" sz="3200" i="1" dirty="0">
                <a:effectLst>
                  <a:outerShdw blurRad="38100" dist="38100" dir="2700000" algn="tl">
                    <a:srgbClr val="C0C0C0"/>
                  </a:outerShdw>
                </a:effectLst>
                <a:latin typeface="Adobe Heiti Std R" pitchFamily="34" charset="-128"/>
                <a:ea typeface="新細明體" panose="02020500000000000000" pitchFamily="18" charset="-120"/>
              </a:rPr>
              <a:t>Control</a:t>
            </a:r>
          </a:p>
        </p:txBody>
      </p:sp>
      <p:sp>
        <p:nvSpPr>
          <p:cNvPr id="846862" name="Text Box 14"/>
          <p:cNvSpPr txBox="1">
            <a:spLocks noChangeArrowheads="1"/>
          </p:cNvSpPr>
          <p:nvPr/>
        </p:nvSpPr>
        <p:spPr bwMode="auto">
          <a:xfrm>
            <a:off x="2667000" y="4433888"/>
            <a:ext cx="3693640"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defRPr/>
            </a:pPr>
            <a:r>
              <a:rPr lang="en-US" altLang="zh-TW" sz="3200" i="1" dirty="0" smtClean="0">
                <a:effectLst>
                  <a:outerShdw blurRad="38100" dist="38100" dir="2700000" algn="tl">
                    <a:srgbClr val="C0C0C0"/>
                  </a:outerShdw>
                </a:effectLst>
                <a:latin typeface="Adobe Heiti Std R" pitchFamily="34" charset="-128"/>
                <a:ea typeface="新細明體" panose="02020500000000000000" pitchFamily="18" charset="-120"/>
              </a:rPr>
              <a:t>Congestion </a:t>
            </a:r>
            <a:r>
              <a:rPr lang="en-US" altLang="zh-TW" sz="3200" i="1" dirty="0">
                <a:effectLst>
                  <a:outerShdw blurRad="38100" dist="38100" dir="2700000" algn="tl">
                    <a:srgbClr val="C0C0C0"/>
                  </a:outerShdw>
                </a:effectLst>
                <a:latin typeface="Adobe Heiti Std R" pitchFamily="34" charset="-128"/>
                <a:ea typeface="新細明體" panose="02020500000000000000" pitchFamily="18" charset="-120"/>
              </a:rPr>
              <a:t>Control</a:t>
            </a:r>
          </a:p>
        </p:txBody>
      </p:sp>
      <p:sp>
        <p:nvSpPr>
          <p:cNvPr id="846863" name="Text Box 15"/>
          <p:cNvSpPr txBox="1">
            <a:spLocks noChangeArrowheads="1"/>
          </p:cNvSpPr>
          <p:nvPr/>
        </p:nvSpPr>
        <p:spPr bwMode="auto">
          <a:xfrm>
            <a:off x="2667000" y="4987925"/>
            <a:ext cx="2167773"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defRPr/>
            </a:pPr>
            <a:r>
              <a:rPr lang="en-US" altLang="zh-TW" sz="3200" i="1" dirty="0" smtClean="0">
                <a:effectLst>
                  <a:outerShdw blurRad="38100" dist="38100" dir="2700000" algn="tl">
                    <a:srgbClr val="C0C0C0"/>
                  </a:outerShdw>
                </a:effectLst>
                <a:latin typeface="Adobe Heiti Std R" pitchFamily="34" charset="-128"/>
                <a:ea typeface="新細明體" panose="02020500000000000000" pitchFamily="18" charset="-120"/>
              </a:rPr>
              <a:t>TCP </a:t>
            </a:r>
            <a:r>
              <a:rPr lang="en-US" altLang="zh-TW" sz="3200" i="1" dirty="0">
                <a:effectLst>
                  <a:outerShdw blurRad="38100" dist="38100" dir="2700000" algn="tl">
                    <a:srgbClr val="C0C0C0"/>
                  </a:outerShdw>
                </a:effectLst>
                <a:latin typeface="Adobe Heiti Std R" pitchFamily="34" charset="-128"/>
                <a:ea typeface="新細明體" panose="02020500000000000000" pitchFamily="18" charset="-120"/>
              </a:rPr>
              <a:t>Timers</a:t>
            </a:r>
          </a:p>
        </p:txBody>
      </p:sp>
      <p:sp>
        <p:nvSpPr>
          <p:cNvPr id="846864" name="Text Box 16"/>
          <p:cNvSpPr txBox="1">
            <a:spLocks noChangeArrowheads="1"/>
          </p:cNvSpPr>
          <p:nvPr/>
        </p:nvSpPr>
        <p:spPr bwMode="auto">
          <a:xfrm>
            <a:off x="2667000" y="5541963"/>
            <a:ext cx="1609736"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defRPr/>
            </a:pPr>
            <a:r>
              <a:rPr lang="en-US" altLang="zh-TW" sz="3200" i="1" dirty="0" smtClean="0">
                <a:effectLst>
                  <a:outerShdw blurRad="38100" dist="38100" dir="2700000" algn="tl">
                    <a:srgbClr val="C0C0C0"/>
                  </a:outerShdw>
                </a:effectLst>
                <a:latin typeface="Adobe Heiti Std R" pitchFamily="34" charset="-128"/>
                <a:ea typeface="新細明體" panose="02020500000000000000" pitchFamily="18" charset="-120"/>
              </a:rPr>
              <a:t>Options</a:t>
            </a:r>
            <a:endParaRPr lang="en-US" altLang="zh-TW" sz="3200" i="1" dirty="0">
              <a:effectLst>
                <a:outerShdw blurRad="38100" dist="38100" dir="2700000" algn="tl">
                  <a:srgbClr val="C0C0C0"/>
                </a:outerShdw>
              </a:effectLst>
              <a:latin typeface="Adobe Heiti Std R" pitchFamily="34" charset="-128"/>
              <a:ea typeface="新細明體" panose="02020500000000000000" pitchFamily="18" charset="-120"/>
            </a:endParaRPr>
          </a:p>
        </p:txBody>
      </p:sp>
      <p:sp>
        <p:nvSpPr>
          <p:cNvPr id="846865" name="Text Box 17"/>
          <p:cNvSpPr txBox="1">
            <a:spLocks noChangeArrowheads="1"/>
          </p:cNvSpPr>
          <p:nvPr/>
        </p:nvSpPr>
        <p:spPr bwMode="auto">
          <a:xfrm>
            <a:off x="2667000" y="6096000"/>
            <a:ext cx="2504212"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defRPr/>
            </a:pPr>
            <a:r>
              <a:rPr lang="en-US" altLang="zh-TW" sz="3200" i="1" dirty="0" smtClean="0">
                <a:effectLst>
                  <a:outerShdw blurRad="38100" dist="38100" dir="2700000" algn="tl">
                    <a:srgbClr val="C0C0C0"/>
                  </a:outerShdw>
                </a:effectLst>
                <a:latin typeface="Adobe Heiti Std R" pitchFamily="34" charset="-128"/>
                <a:ea typeface="新細明體" panose="02020500000000000000" pitchFamily="18" charset="-120"/>
              </a:rPr>
              <a:t>TCP </a:t>
            </a:r>
            <a:r>
              <a:rPr lang="en-US" altLang="zh-TW" sz="3200" i="1" dirty="0">
                <a:effectLst>
                  <a:outerShdw blurRad="38100" dist="38100" dir="2700000" algn="tl">
                    <a:srgbClr val="C0C0C0"/>
                  </a:outerShdw>
                </a:effectLst>
                <a:latin typeface="Adobe Heiti Std R" pitchFamily="34" charset="-128"/>
                <a:ea typeface="新細明體" panose="02020500000000000000" pitchFamily="18" charset="-120"/>
              </a:rPr>
              <a:t>Package</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41" name="Text Box 3"/>
          <p:cNvSpPr txBox="1">
            <a:spLocks noChangeArrowheads="1"/>
          </p:cNvSpPr>
          <p:nvPr/>
        </p:nvSpPr>
        <p:spPr bwMode="auto">
          <a:xfrm>
            <a:off x="228600" y="355600"/>
            <a:ext cx="3127395" cy="646331"/>
          </a:xfrm>
          <a:prstGeom prst="rect">
            <a:avLst/>
          </a:prstGeom>
          <a:solidFill>
            <a:schemeClr val="folHlink"/>
          </a:solidFill>
          <a:ln w="9525">
            <a:solidFill>
              <a:schemeClr val="folHlink"/>
            </a:solidFill>
            <a:miter lim="800000"/>
            <a:headEnd/>
            <a:tailEnd/>
          </a:ln>
          <a:effectLst/>
        </p:spPr>
        <p:txBody>
          <a:bodyPr wrap="none">
            <a:spAutoFit/>
          </a:bodyPr>
          <a:lstStyle/>
          <a:p>
            <a:r>
              <a:rPr lang="en-US" altLang="zh-TW" sz="3600" dirty="0" smtClean="0">
                <a:solidFill>
                  <a:schemeClr val="bg1"/>
                </a:solidFill>
                <a:latin typeface="Times" pitchFamily="18" charset="0"/>
                <a:ea typeface="新細明體" pitchFamily="18" charset="-120"/>
              </a:rPr>
              <a:t>TCP </a:t>
            </a:r>
            <a:r>
              <a:rPr lang="en-US" altLang="zh-TW" sz="3600" dirty="0">
                <a:solidFill>
                  <a:schemeClr val="bg1"/>
                </a:solidFill>
                <a:latin typeface="Times" pitchFamily="18" charset="0"/>
                <a:ea typeface="新細明體" pitchFamily="18" charset="-120"/>
              </a:rPr>
              <a:t>SERVICES</a:t>
            </a:r>
          </a:p>
        </p:txBody>
      </p:sp>
      <p:sp>
        <p:nvSpPr>
          <p:cNvPr id="14342" name="Text Box 4"/>
          <p:cNvSpPr txBox="1">
            <a:spLocks noChangeArrowheads="1"/>
          </p:cNvSpPr>
          <p:nvPr/>
        </p:nvSpPr>
        <p:spPr bwMode="auto">
          <a:xfrm>
            <a:off x="8229600" y="6400800"/>
            <a:ext cx="184150" cy="366713"/>
          </a:xfrm>
          <a:prstGeom prst="rect">
            <a:avLst/>
          </a:prstGeom>
          <a:noFill/>
          <a:ln w="9525">
            <a:noFill/>
            <a:miter lim="800000"/>
            <a:headEnd/>
            <a:tailEnd/>
          </a:ln>
          <a:effectLst/>
        </p:spPr>
        <p:txBody>
          <a:bodyPr wrap="none">
            <a:spAutoFit/>
          </a:bodyPr>
          <a:lstStyle/>
          <a:p>
            <a:endParaRPr lang="zh-TW" altLang="zh-TW">
              <a:latin typeface="Times New Roman" pitchFamily="18" charset="0"/>
              <a:ea typeface="新細明體" pitchFamily="18" charset="-120"/>
            </a:endParaRPr>
          </a:p>
        </p:txBody>
      </p:sp>
      <p:sp>
        <p:nvSpPr>
          <p:cNvPr id="14343" name="Rectangle 5"/>
          <p:cNvSpPr>
            <a:spLocks noChangeArrowheads="1"/>
          </p:cNvSpPr>
          <p:nvPr/>
        </p:nvSpPr>
        <p:spPr bwMode="auto">
          <a:xfrm>
            <a:off x="381000" y="1524000"/>
            <a:ext cx="8410575" cy="2246769"/>
          </a:xfrm>
          <a:prstGeom prst="rect">
            <a:avLst/>
          </a:prstGeom>
          <a:noFill/>
          <a:ln w="9525">
            <a:noFill/>
            <a:miter lim="800000"/>
            <a:headEnd/>
            <a:tailEnd/>
          </a:ln>
          <a:effectLst/>
        </p:spPr>
        <p:txBody>
          <a:bodyPr>
            <a:spAutoFit/>
          </a:bodyPr>
          <a:lstStyle/>
          <a:p>
            <a:pPr algn="just"/>
            <a:r>
              <a:rPr lang="en-US" altLang="zh-TW" sz="2800" dirty="0">
                <a:latin typeface="Arial Unicode MS" pitchFamily="34" charset="-120"/>
                <a:ea typeface="Arial Unicode MS" pitchFamily="34" charset="-120"/>
                <a:cs typeface="Arial Unicode MS" pitchFamily="34" charset="-120"/>
              </a:rPr>
              <a:t>Figure </a:t>
            </a:r>
            <a:r>
              <a:rPr lang="en-US" altLang="zh-TW" sz="2800" dirty="0" smtClean="0">
                <a:latin typeface="Arial Unicode MS" pitchFamily="34" charset="-120"/>
                <a:ea typeface="Arial Unicode MS" pitchFamily="34" charset="-120"/>
                <a:cs typeface="Arial Unicode MS" pitchFamily="34" charset="-120"/>
              </a:rPr>
              <a:t>shows </a:t>
            </a:r>
            <a:r>
              <a:rPr lang="en-US" altLang="zh-TW" sz="2800" dirty="0">
                <a:latin typeface="Arial Unicode MS" pitchFamily="34" charset="-120"/>
                <a:ea typeface="Arial Unicode MS" pitchFamily="34" charset="-120"/>
                <a:cs typeface="Arial Unicode MS" pitchFamily="34" charset="-120"/>
              </a:rPr>
              <a:t>the relationship of TCP to the other protocols in the TCP/IP protocol suite. TCP lies between the application layer and the network layer, and serves as the intermediary between the application programs and the network operations.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bg>
      <p:bgPr>
        <a:gradFill rotWithShape="0">
          <a:gsLst>
            <a:gs pos="0">
              <a:srgbClr val="FFFF99"/>
            </a:gs>
            <a:gs pos="100000">
              <a:srgbClr val="767647"/>
            </a:gs>
          </a:gsLst>
          <a:lin ang="0" scaled="1"/>
        </a:gradFill>
        <a:effectLst/>
      </p:bgPr>
    </p:bg>
    <p:spTree>
      <p:nvGrpSpPr>
        <p:cNvPr id="1" name=""/>
        <p:cNvGrpSpPr/>
        <p:nvPr/>
      </p:nvGrpSpPr>
      <p:grpSpPr>
        <a:xfrm>
          <a:off x="0" y="0"/>
          <a:ext cx="0" cy="0"/>
          <a:chOff x="0" y="0"/>
          <a:chExt cx="0" cy="0"/>
        </a:xfrm>
      </p:grpSpPr>
      <p:sp>
        <p:nvSpPr>
          <p:cNvPr id="852994" name="Text Box 2"/>
          <p:cNvSpPr txBox="1">
            <a:spLocks noChangeArrowheads="1"/>
          </p:cNvSpPr>
          <p:nvPr/>
        </p:nvSpPr>
        <p:spPr bwMode="auto">
          <a:xfrm>
            <a:off x="228600" y="152400"/>
            <a:ext cx="5468938" cy="579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defRPr/>
            </a:pPr>
            <a:r>
              <a:rPr lang="en-US" altLang="zh-TW" sz="3200" i="1">
                <a:solidFill>
                  <a:schemeClr val="hlink"/>
                </a:solidFill>
                <a:effectLst>
                  <a:outerShdw blurRad="38100" dist="38100" dir="2700000" algn="tl">
                    <a:srgbClr val="000000"/>
                  </a:outerShdw>
                </a:effectLst>
                <a:latin typeface="Times" panose="02020603050405020304" pitchFamily="18" charset="0"/>
                <a:ea typeface="新細明體" panose="02020500000000000000" pitchFamily="18" charset="-120"/>
              </a:rPr>
              <a:t>Topics Discussed in the Section</a:t>
            </a:r>
          </a:p>
        </p:txBody>
      </p:sp>
      <p:sp>
        <p:nvSpPr>
          <p:cNvPr id="16389" name="Text Box 3"/>
          <p:cNvSpPr txBox="1">
            <a:spLocks noChangeArrowheads="1"/>
          </p:cNvSpPr>
          <p:nvPr/>
        </p:nvSpPr>
        <p:spPr bwMode="auto">
          <a:xfrm>
            <a:off x="8229600" y="6400800"/>
            <a:ext cx="184150" cy="366713"/>
          </a:xfrm>
          <a:prstGeom prst="rect">
            <a:avLst/>
          </a:prstGeom>
          <a:noFill/>
          <a:ln w="9525">
            <a:noFill/>
            <a:miter lim="800000"/>
            <a:headEnd/>
            <a:tailEnd/>
          </a:ln>
          <a:effectLst/>
        </p:spPr>
        <p:txBody>
          <a:bodyPr wrap="none">
            <a:spAutoFit/>
          </a:bodyPr>
          <a:lstStyle/>
          <a:p>
            <a:endParaRPr lang="zh-TW" altLang="zh-TW">
              <a:latin typeface="Times New Roman" pitchFamily="18" charset="0"/>
              <a:ea typeface="新細明體" pitchFamily="18" charset="-120"/>
            </a:endParaRPr>
          </a:p>
        </p:txBody>
      </p:sp>
      <p:sp>
        <p:nvSpPr>
          <p:cNvPr id="852996" name="Rectangle 4"/>
          <p:cNvSpPr>
            <a:spLocks noChangeArrowheads="1"/>
          </p:cNvSpPr>
          <p:nvPr/>
        </p:nvSpPr>
        <p:spPr bwMode="auto">
          <a:xfrm>
            <a:off x="304800" y="989013"/>
            <a:ext cx="8382000" cy="3082925"/>
          </a:xfrm>
          <a:prstGeom prst="rect">
            <a:avLst/>
          </a:prstGeom>
          <a:noFill/>
          <a:ln w="9525">
            <a:noFill/>
            <a:miter lim="800000"/>
            <a:headEnd/>
            <a:tailEnd/>
          </a:ln>
          <a:effectLst/>
        </p:spPr>
        <p:txBody>
          <a:bodyPr>
            <a:spAutoFit/>
          </a:bodyPr>
          <a:lstStyle/>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 Process-to-Process Communication</a:t>
            </a:r>
          </a:p>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 Stream Delivery Service</a:t>
            </a:r>
          </a:p>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 Full-Duplex Communication</a:t>
            </a:r>
          </a:p>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 Multiplexing and Demultiplexing</a:t>
            </a:r>
          </a:p>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 Connection-Oriented Service</a:t>
            </a:r>
          </a:p>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 Reliable Service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852996"/>
                                        </p:tgtEl>
                                        <p:attrNameLst>
                                          <p:attrName>style.visibility</p:attrName>
                                        </p:attrNameLst>
                                      </p:cBhvr>
                                      <p:to>
                                        <p:strVal val="visible"/>
                                      </p:to>
                                    </p:set>
                                    <p:animEffect transition="in" filter="wipe(up)">
                                      <p:cBhvr>
                                        <p:cTn id="7" dur="5000"/>
                                        <p:tgtEl>
                                          <p:spTgt spid="8529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299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TCP/IP </a:t>
            </a:r>
            <a:r>
              <a:rPr lang="en-US" altLang="en-US" i="1" dirty="0">
                <a:latin typeface="Times New Roman" pitchFamily="18" charset="0"/>
              </a:rPr>
              <a:t>protocol suite</a:t>
            </a:r>
          </a:p>
        </p:txBody>
      </p:sp>
      <p:sp>
        <p:nvSpPr>
          <p:cNvPr id="18443" name="Rectangle 9"/>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eaLnBrk="1" hangingPunct="1"/>
            <a:endParaRPr kumimoji="1" lang="zh-TW" altLang="zh-TW" sz="2400" b="0">
              <a:ea typeface="新細明體" pitchFamily="18" charset="-120"/>
            </a:endParaRPr>
          </a:p>
        </p:txBody>
      </p:sp>
      <p:pic>
        <p:nvPicPr>
          <p:cNvPr id="18444" name="Picture 10"/>
          <p:cNvPicPr>
            <a:picLocks noChangeAspect="1" noChangeArrowheads="1"/>
          </p:cNvPicPr>
          <p:nvPr/>
        </p:nvPicPr>
        <p:blipFill>
          <a:blip r:embed="rId3"/>
          <a:srcRect/>
          <a:stretch>
            <a:fillRect/>
          </a:stretch>
        </p:blipFill>
        <p:spPr bwMode="auto">
          <a:xfrm>
            <a:off x="304800" y="1244600"/>
            <a:ext cx="8437563" cy="4470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485" name="Group 31"/>
          <p:cNvGrpSpPr>
            <a:grpSpLocks/>
          </p:cNvGrpSpPr>
          <p:nvPr/>
        </p:nvGrpSpPr>
        <p:grpSpPr bwMode="auto">
          <a:xfrm>
            <a:off x="1273175" y="1211263"/>
            <a:ext cx="7413625" cy="4122737"/>
            <a:chOff x="802" y="763"/>
            <a:chExt cx="4670" cy="2597"/>
          </a:xfrm>
        </p:grpSpPr>
        <p:pic>
          <p:nvPicPr>
            <p:cNvPr id="20486" name="Picture 29"/>
            <p:cNvPicPr>
              <a:picLocks noChangeAspect="1" noChangeArrowheads="1"/>
            </p:cNvPicPr>
            <p:nvPr/>
          </p:nvPicPr>
          <p:blipFill>
            <a:blip r:embed="rId3"/>
            <a:srcRect/>
            <a:stretch>
              <a:fillRect/>
            </a:stretch>
          </p:blipFill>
          <p:spPr bwMode="auto">
            <a:xfrm>
              <a:off x="802" y="763"/>
              <a:ext cx="4670" cy="1253"/>
            </a:xfrm>
            <a:prstGeom prst="rect">
              <a:avLst/>
            </a:prstGeom>
            <a:noFill/>
            <a:ln w="9525">
              <a:noFill/>
              <a:miter lim="800000"/>
              <a:headEnd/>
              <a:tailEnd/>
            </a:ln>
            <a:effectLst/>
          </p:spPr>
        </p:pic>
        <p:pic>
          <p:nvPicPr>
            <p:cNvPr id="20487" name="Picture 30"/>
            <p:cNvPicPr>
              <a:picLocks noChangeAspect="1" noChangeArrowheads="1"/>
            </p:cNvPicPr>
            <p:nvPr/>
          </p:nvPicPr>
          <p:blipFill>
            <a:blip r:embed="rId4"/>
            <a:srcRect/>
            <a:stretch>
              <a:fillRect/>
            </a:stretch>
          </p:blipFill>
          <p:spPr bwMode="auto">
            <a:xfrm>
              <a:off x="819" y="2019"/>
              <a:ext cx="4653" cy="1341"/>
            </a:xfrm>
            <a:prstGeom prst="rect">
              <a:avLst/>
            </a:prstGeom>
            <a:noFill/>
            <a:ln w="9525">
              <a:noFill/>
              <a:miter lim="800000"/>
              <a:headEnd/>
              <a:tailEnd/>
            </a:ln>
            <a:effectLst/>
          </p:spPr>
        </p:pic>
      </p:gr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Stream </a:t>
            </a:r>
            <a:r>
              <a:rPr lang="en-US" altLang="en-US" i="1" dirty="0">
                <a:latin typeface="Times New Roman" pitchFamily="18" charset="0"/>
              </a:rPr>
              <a:t>delivery</a:t>
            </a:r>
          </a:p>
        </p:txBody>
      </p:sp>
      <p:sp>
        <p:nvSpPr>
          <p:cNvPr id="22539" name="Rectangle 9"/>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eaLnBrk="1" hangingPunct="1"/>
            <a:endParaRPr kumimoji="1" lang="zh-TW" altLang="zh-TW" sz="2400" b="0">
              <a:ea typeface="新細明體" pitchFamily="18" charset="-120"/>
            </a:endParaRPr>
          </a:p>
        </p:txBody>
      </p:sp>
      <p:pic>
        <p:nvPicPr>
          <p:cNvPr id="22540" name="Picture 10"/>
          <p:cNvPicPr>
            <a:picLocks noChangeAspect="1" noChangeArrowheads="1"/>
          </p:cNvPicPr>
          <p:nvPr/>
        </p:nvPicPr>
        <p:blipFill>
          <a:blip r:embed="rId3"/>
          <a:srcRect/>
          <a:stretch>
            <a:fillRect/>
          </a:stretch>
        </p:blipFill>
        <p:spPr bwMode="auto">
          <a:xfrm>
            <a:off x="384175" y="1954213"/>
            <a:ext cx="8499475" cy="272256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Sending </a:t>
            </a:r>
            <a:r>
              <a:rPr lang="en-US" altLang="en-US" i="1" dirty="0">
                <a:latin typeface="Times New Roman" pitchFamily="18" charset="0"/>
              </a:rPr>
              <a:t>and receiving buffers</a:t>
            </a:r>
          </a:p>
        </p:txBody>
      </p:sp>
      <p:sp>
        <p:nvSpPr>
          <p:cNvPr id="24587" name="Rectangle 9"/>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eaLnBrk="1" hangingPunct="1"/>
            <a:endParaRPr kumimoji="1" lang="zh-TW" altLang="zh-TW" sz="2400" b="0">
              <a:ea typeface="新細明體" pitchFamily="18" charset="-120"/>
            </a:endParaRPr>
          </a:p>
        </p:txBody>
      </p:sp>
      <p:pic>
        <p:nvPicPr>
          <p:cNvPr id="732171" name="Picture 11"/>
          <p:cNvPicPr>
            <a:picLocks noChangeAspect="1" noChangeArrowheads="1"/>
          </p:cNvPicPr>
          <p:nvPr/>
        </p:nvPicPr>
        <p:blipFill>
          <a:blip r:embed="rId3"/>
          <a:srcRect/>
          <a:stretch>
            <a:fillRect/>
          </a:stretch>
        </p:blipFill>
        <p:spPr bwMode="auto">
          <a:xfrm>
            <a:off x="623888" y="2300288"/>
            <a:ext cx="2614612" cy="2820987"/>
          </a:xfrm>
          <a:prstGeom prst="rect">
            <a:avLst/>
          </a:prstGeom>
          <a:noFill/>
          <a:ln w="9525">
            <a:noFill/>
            <a:miter lim="800000"/>
            <a:headEnd/>
            <a:tailEnd/>
          </a:ln>
          <a:effectLst/>
        </p:spPr>
      </p:pic>
      <p:pic>
        <p:nvPicPr>
          <p:cNvPr id="732172" name="Picture 12"/>
          <p:cNvPicPr>
            <a:picLocks noChangeAspect="1" noChangeArrowheads="1"/>
          </p:cNvPicPr>
          <p:nvPr/>
        </p:nvPicPr>
        <p:blipFill>
          <a:blip r:embed="rId4"/>
          <a:srcRect/>
          <a:stretch>
            <a:fillRect/>
          </a:stretch>
        </p:blipFill>
        <p:spPr bwMode="auto">
          <a:xfrm>
            <a:off x="5545138" y="2309813"/>
            <a:ext cx="2514600" cy="2803525"/>
          </a:xfrm>
          <a:prstGeom prst="rect">
            <a:avLst/>
          </a:prstGeom>
          <a:noFill/>
          <a:ln w="9525">
            <a:noFill/>
            <a:miter lim="800000"/>
            <a:headEnd/>
            <a:tailEnd/>
          </a:ln>
          <a:effectLst/>
        </p:spPr>
      </p:pic>
      <p:pic>
        <p:nvPicPr>
          <p:cNvPr id="732173" name="Picture 13"/>
          <p:cNvPicPr>
            <a:picLocks noChangeAspect="1" noChangeArrowheads="1"/>
          </p:cNvPicPr>
          <p:nvPr/>
        </p:nvPicPr>
        <p:blipFill>
          <a:blip r:embed="rId5"/>
          <a:srcRect/>
          <a:stretch>
            <a:fillRect/>
          </a:stretch>
        </p:blipFill>
        <p:spPr bwMode="auto">
          <a:xfrm>
            <a:off x="2998788" y="4414838"/>
            <a:ext cx="3025775" cy="490537"/>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732171"/>
                                        </p:tgtEl>
                                        <p:attrNameLst>
                                          <p:attrName>style.visibility</p:attrName>
                                        </p:attrNameLst>
                                      </p:cBhvr>
                                      <p:to>
                                        <p:strVal val="visible"/>
                                      </p:to>
                                    </p:set>
                                    <p:animEffect transition="in" filter="wipe(up)">
                                      <p:cBhvr>
                                        <p:cTn id="7" dur="2000"/>
                                        <p:tgtEl>
                                          <p:spTgt spid="73217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732173"/>
                                        </p:tgtEl>
                                        <p:attrNameLst>
                                          <p:attrName>style.visibility</p:attrName>
                                        </p:attrNameLst>
                                      </p:cBhvr>
                                      <p:to>
                                        <p:strVal val="visible"/>
                                      </p:to>
                                    </p:set>
                                    <p:animEffect transition="in" filter="wipe(left)">
                                      <p:cBhvr>
                                        <p:cTn id="12" dur="2000"/>
                                        <p:tgtEl>
                                          <p:spTgt spid="73217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nodeType="clickEffect">
                                  <p:stCondLst>
                                    <p:cond delay="0"/>
                                  </p:stCondLst>
                                  <p:childTnLst>
                                    <p:set>
                                      <p:cBhvr>
                                        <p:cTn id="16" dur="1" fill="hold">
                                          <p:stCondLst>
                                            <p:cond delay="0"/>
                                          </p:stCondLst>
                                        </p:cTn>
                                        <p:tgtEl>
                                          <p:spTgt spid="732172"/>
                                        </p:tgtEl>
                                        <p:attrNameLst>
                                          <p:attrName>style.visibility</p:attrName>
                                        </p:attrNameLst>
                                      </p:cBhvr>
                                      <p:to>
                                        <p:strVal val="visible"/>
                                      </p:to>
                                    </p:set>
                                    <p:animEffect transition="in" filter="wipe(down)">
                                      <p:cBhvr>
                                        <p:cTn id="17" dur="2000"/>
                                        <p:tgtEl>
                                          <p:spTgt spid="7321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TCP </a:t>
            </a:r>
            <a:r>
              <a:rPr lang="en-US" altLang="en-US" i="1" dirty="0">
                <a:latin typeface="Times New Roman" pitchFamily="18" charset="0"/>
              </a:rPr>
              <a:t>segments</a:t>
            </a:r>
          </a:p>
        </p:txBody>
      </p:sp>
      <p:sp>
        <p:nvSpPr>
          <p:cNvPr id="26635" name="Rectangle 9"/>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eaLnBrk="1" hangingPunct="1"/>
            <a:endParaRPr kumimoji="1" lang="zh-TW" altLang="zh-TW" sz="2400" b="0">
              <a:ea typeface="新細明體" pitchFamily="18" charset="-120"/>
            </a:endParaRPr>
          </a:p>
        </p:txBody>
      </p:sp>
      <p:pic>
        <p:nvPicPr>
          <p:cNvPr id="734219" name="Picture 11"/>
          <p:cNvPicPr>
            <a:picLocks noChangeAspect="1" noChangeArrowheads="1"/>
          </p:cNvPicPr>
          <p:nvPr/>
        </p:nvPicPr>
        <p:blipFill>
          <a:blip r:embed="rId3"/>
          <a:srcRect/>
          <a:stretch>
            <a:fillRect/>
          </a:stretch>
        </p:blipFill>
        <p:spPr bwMode="auto">
          <a:xfrm>
            <a:off x="703263" y="2300288"/>
            <a:ext cx="2614612" cy="2820987"/>
          </a:xfrm>
          <a:prstGeom prst="rect">
            <a:avLst/>
          </a:prstGeom>
          <a:noFill/>
          <a:ln w="9525">
            <a:noFill/>
            <a:miter lim="800000"/>
            <a:headEnd/>
            <a:tailEnd/>
          </a:ln>
          <a:effectLst/>
        </p:spPr>
      </p:pic>
      <p:pic>
        <p:nvPicPr>
          <p:cNvPr id="734220" name="Picture 12"/>
          <p:cNvPicPr>
            <a:picLocks noChangeAspect="1" noChangeArrowheads="1"/>
          </p:cNvPicPr>
          <p:nvPr/>
        </p:nvPicPr>
        <p:blipFill>
          <a:blip r:embed="rId4"/>
          <a:srcRect/>
          <a:stretch>
            <a:fillRect/>
          </a:stretch>
        </p:blipFill>
        <p:spPr bwMode="auto">
          <a:xfrm>
            <a:off x="5449888" y="2309813"/>
            <a:ext cx="2514600" cy="2803525"/>
          </a:xfrm>
          <a:prstGeom prst="rect">
            <a:avLst/>
          </a:prstGeom>
          <a:noFill/>
          <a:ln w="9525">
            <a:noFill/>
            <a:miter lim="800000"/>
            <a:headEnd/>
            <a:tailEnd/>
          </a:ln>
          <a:effectLst/>
        </p:spPr>
      </p:pic>
      <p:pic>
        <p:nvPicPr>
          <p:cNvPr id="734222" name="Picture 14"/>
          <p:cNvPicPr>
            <a:picLocks noChangeAspect="1" noChangeArrowheads="1"/>
          </p:cNvPicPr>
          <p:nvPr/>
        </p:nvPicPr>
        <p:blipFill>
          <a:blip r:embed="rId5"/>
          <a:srcRect/>
          <a:stretch>
            <a:fillRect/>
          </a:stretch>
        </p:blipFill>
        <p:spPr bwMode="auto">
          <a:xfrm>
            <a:off x="3357563" y="4379913"/>
            <a:ext cx="2293937" cy="554037"/>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734219"/>
                                        </p:tgtEl>
                                        <p:attrNameLst>
                                          <p:attrName>style.visibility</p:attrName>
                                        </p:attrNameLst>
                                      </p:cBhvr>
                                      <p:to>
                                        <p:strVal val="visible"/>
                                      </p:to>
                                    </p:set>
                                    <p:animEffect transition="in" filter="wipe(up)">
                                      <p:cBhvr>
                                        <p:cTn id="7" dur="2000"/>
                                        <p:tgtEl>
                                          <p:spTgt spid="73421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0"/>
                                          </p:stCondLst>
                                        </p:cTn>
                                        <p:tgtEl>
                                          <p:spTgt spid="734222"/>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4" fill="hold" nodeType="clickEffect">
                                  <p:stCondLst>
                                    <p:cond delay="0"/>
                                  </p:stCondLst>
                                  <p:childTnLst>
                                    <p:set>
                                      <p:cBhvr>
                                        <p:cTn id="15" dur="1" fill="hold">
                                          <p:stCondLst>
                                            <p:cond delay="0"/>
                                          </p:stCondLst>
                                        </p:cTn>
                                        <p:tgtEl>
                                          <p:spTgt spid="734220"/>
                                        </p:tgtEl>
                                        <p:attrNameLst>
                                          <p:attrName>style.visibility</p:attrName>
                                        </p:attrNameLst>
                                      </p:cBhvr>
                                      <p:to>
                                        <p:strVal val="visible"/>
                                      </p:to>
                                    </p:set>
                                    <p:animEffect transition="in" filter="wipe(down)">
                                      <p:cBhvr>
                                        <p:cTn id="16" dur="2000"/>
                                        <p:tgtEl>
                                          <p:spTgt spid="7342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7" name="Text Box 3"/>
          <p:cNvSpPr txBox="1">
            <a:spLocks noChangeArrowheads="1"/>
          </p:cNvSpPr>
          <p:nvPr/>
        </p:nvSpPr>
        <p:spPr bwMode="auto">
          <a:xfrm>
            <a:off x="228600" y="355600"/>
            <a:ext cx="3314562" cy="646331"/>
          </a:xfrm>
          <a:prstGeom prst="rect">
            <a:avLst/>
          </a:prstGeom>
          <a:solidFill>
            <a:schemeClr val="folHlink"/>
          </a:solidFill>
          <a:ln w="9525">
            <a:solidFill>
              <a:schemeClr val="folHlink"/>
            </a:solidFill>
            <a:miter lim="800000"/>
            <a:headEnd/>
            <a:tailEnd/>
          </a:ln>
          <a:effectLst/>
        </p:spPr>
        <p:txBody>
          <a:bodyPr wrap="none">
            <a:spAutoFit/>
          </a:bodyPr>
          <a:lstStyle/>
          <a:p>
            <a:r>
              <a:rPr lang="en-US" altLang="zh-TW" sz="3600" dirty="0" smtClean="0">
                <a:solidFill>
                  <a:schemeClr val="bg1"/>
                </a:solidFill>
                <a:latin typeface="Times" pitchFamily="18" charset="0"/>
                <a:ea typeface="新細明體" pitchFamily="18" charset="-120"/>
              </a:rPr>
              <a:t>TCP </a:t>
            </a:r>
            <a:r>
              <a:rPr lang="en-US" altLang="zh-TW" sz="3600" dirty="0">
                <a:solidFill>
                  <a:schemeClr val="bg1"/>
                </a:solidFill>
                <a:latin typeface="Times" pitchFamily="18" charset="0"/>
                <a:ea typeface="新細明體" pitchFamily="18" charset="-120"/>
              </a:rPr>
              <a:t>FEATURES</a:t>
            </a:r>
          </a:p>
        </p:txBody>
      </p:sp>
      <p:sp>
        <p:nvSpPr>
          <p:cNvPr id="28678" name="Text Box 4"/>
          <p:cNvSpPr txBox="1">
            <a:spLocks noChangeArrowheads="1"/>
          </p:cNvSpPr>
          <p:nvPr/>
        </p:nvSpPr>
        <p:spPr bwMode="auto">
          <a:xfrm>
            <a:off x="8229600" y="6400800"/>
            <a:ext cx="184150" cy="366713"/>
          </a:xfrm>
          <a:prstGeom prst="rect">
            <a:avLst/>
          </a:prstGeom>
          <a:noFill/>
          <a:ln w="9525">
            <a:noFill/>
            <a:miter lim="800000"/>
            <a:headEnd/>
            <a:tailEnd/>
          </a:ln>
          <a:effectLst/>
        </p:spPr>
        <p:txBody>
          <a:bodyPr wrap="none">
            <a:spAutoFit/>
          </a:bodyPr>
          <a:lstStyle/>
          <a:p>
            <a:endParaRPr lang="zh-TW" altLang="zh-TW">
              <a:latin typeface="Times New Roman" pitchFamily="18" charset="0"/>
              <a:ea typeface="新細明體" pitchFamily="18" charset="-120"/>
            </a:endParaRPr>
          </a:p>
        </p:txBody>
      </p:sp>
      <p:sp>
        <p:nvSpPr>
          <p:cNvPr id="28679" name="Rectangle 5"/>
          <p:cNvSpPr>
            <a:spLocks noChangeArrowheads="1"/>
          </p:cNvSpPr>
          <p:nvPr/>
        </p:nvSpPr>
        <p:spPr bwMode="auto">
          <a:xfrm>
            <a:off x="381000" y="1524000"/>
            <a:ext cx="8534400" cy="1800225"/>
          </a:xfrm>
          <a:prstGeom prst="rect">
            <a:avLst/>
          </a:prstGeom>
          <a:noFill/>
          <a:ln w="9525">
            <a:noFill/>
            <a:miter lim="800000"/>
            <a:headEnd/>
            <a:tailEnd/>
          </a:ln>
          <a:effectLst/>
        </p:spPr>
        <p:txBody>
          <a:bodyPr>
            <a:spAutoFit/>
          </a:bodyPr>
          <a:lstStyle/>
          <a:p>
            <a:pPr algn="just"/>
            <a:r>
              <a:rPr lang="en-US" altLang="zh-TW" sz="2800">
                <a:latin typeface="Arial Unicode MS" pitchFamily="34" charset="-120"/>
                <a:ea typeface="Arial Unicode MS" pitchFamily="34" charset="-120"/>
                <a:cs typeface="Arial Unicode MS" pitchFamily="34" charset="-120"/>
              </a:rPr>
              <a:t>To provide the services mentioned in the previous section, TCP has several features that are briefly summarized in this section and discussed later in detail.</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bg>
      <p:bgPr>
        <a:gradFill rotWithShape="0">
          <a:gsLst>
            <a:gs pos="0">
              <a:srgbClr val="FFFF99"/>
            </a:gs>
            <a:gs pos="100000">
              <a:srgbClr val="767647"/>
            </a:gs>
          </a:gsLst>
          <a:lin ang="0" scaled="1"/>
        </a:gradFill>
        <a:effectLst/>
      </p:bgPr>
    </p:bg>
    <p:spTree>
      <p:nvGrpSpPr>
        <p:cNvPr id="1" name=""/>
        <p:cNvGrpSpPr/>
        <p:nvPr/>
      </p:nvGrpSpPr>
      <p:grpSpPr>
        <a:xfrm>
          <a:off x="0" y="0"/>
          <a:ext cx="0" cy="0"/>
          <a:chOff x="0" y="0"/>
          <a:chExt cx="0" cy="0"/>
        </a:xfrm>
      </p:grpSpPr>
      <p:sp>
        <p:nvSpPr>
          <p:cNvPr id="871426" name="Text Box 2"/>
          <p:cNvSpPr txBox="1">
            <a:spLocks noChangeArrowheads="1"/>
          </p:cNvSpPr>
          <p:nvPr/>
        </p:nvSpPr>
        <p:spPr bwMode="auto">
          <a:xfrm>
            <a:off x="228600" y="152400"/>
            <a:ext cx="5468938" cy="579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defRPr/>
            </a:pPr>
            <a:r>
              <a:rPr lang="en-US" altLang="zh-TW" sz="3200" i="1">
                <a:solidFill>
                  <a:schemeClr val="hlink"/>
                </a:solidFill>
                <a:effectLst>
                  <a:outerShdw blurRad="38100" dist="38100" dir="2700000" algn="tl">
                    <a:srgbClr val="000000"/>
                  </a:outerShdw>
                </a:effectLst>
                <a:latin typeface="Times" panose="02020603050405020304" pitchFamily="18" charset="0"/>
                <a:ea typeface="新細明體" panose="02020500000000000000" pitchFamily="18" charset="-120"/>
              </a:rPr>
              <a:t>Topics Discussed in the Section</a:t>
            </a:r>
          </a:p>
        </p:txBody>
      </p:sp>
      <p:sp>
        <p:nvSpPr>
          <p:cNvPr id="30725" name="Text Box 3"/>
          <p:cNvSpPr txBox="1">
            <a:spLocks noChangeArrowheads="1"/>
          </p:cNvSpPr>
          <p:nvPr/>
        </p:nvSpPr>
        <p:spPr bwMode="auto">
          <a:xfrm>
            <a:off x="8229600" y="6400800"/>
            <a:ext cx="184150" cy="366713"/>
          </a:xfrm>
          <a:prstGeom prst="rect">
            <a:avLst/>
          </a:prstGeom>
          <a:noFill/>
          <a:ln w="9525">
            <a:noFill/>
            <a:miter lim="800000"/>
            <a:headEnd/>
            <a:tailEnd/>
          </a:ln>
          <a:effectLst/>
        </p:spPr>
        <p:txBody>
          <a:bodyPr wrap="none">
            <a:spAutoFit/>
          </a:bodyPr>
          <a:lstStyle/>
          <a:p>
            <a:endParaRPr lang="zh-TW" altLang="zh-TW">
              <a:latin typeface="Times New Roman" pitchFamily="18" charset="0"/>
              <a:ea typeface="新細明體" pitchFamily="18" charset="-120"/>
            </a:endParaRPr>
          </a:p>
        </p:txBody>
      </p:sp>
      <p:sp>
        <p:nvSpPr>
          <p:cNvPr id="871428" name="Rectangle 4"/>
          <p:cNvSpPr>
            <a:spLocks noChangeArrowheads="1"/>
          </p:cNvSpPr>
          <p:nvPr/>
        </p:nvSpPr>
        <p:spPr bwMode="auto">
          <a:xfrm>
            <a:off x="304800" y="989013"/>
            <a:ext cx="8382000" cy="2057400"/>
          </a:xfrm>
          <a:prstGeom prst="rect">
            <a:avLst/>
          </a:prstGeom>
          <a:noFill/>
          <a:ln w="9525">
            <a:noFill/>
            <a:miter lim="800000"/>
            <a:headEnd/>
            <a:tailEnd/>
          </a:ln>
          <a:effectLst/>
        </p:spPr>
        <p:txBody>
          <a:bodyPr>
            <a:spAutoFit/>
          </a:bodyPr>
          <a:lstStyle/>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 Numbering System</a:t>
            </a:r>
          </a:p>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 Flow Control</a:t>
            </a:r>
          </a:p>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 Error Control</a:t>
            </a:r>
          </a:p>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 Congestion Control</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871428"/>
                                        </p:tgtEl>
                                        <p:attrNameLst>
                                          <p:attrName>style.visibility</p:attrName>
                                        </p:attrNameLst>
                                      </p:cBhvr>
                                      <p:to>
                                        <p:strVal val="visible"/>
                                      </p:to>
                                    </p:set>
                                    <p:animEffect transition="in" filter="wipe(up)">
                                      <p:cBhvr>
                                        <p:cTn id="7" dur="5000"/>
                                        <p:tgtEl>
                                          <p:spTgt spid="8714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1428" grpId="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5" name="Text Box 3"/>
          <p:cNvSpPr txBox="1">
            <a:spLocks noChangeArrowheads="1"/>
          </p:cNvSpPr>
          <p:nvPr/>
        </p:nvSpPr>
        <p:spPr bwMode="auto">
          <a:xfrm>
            <a:off x="228600" y="355600"/>
            <a:ext cx="2248051" cy="646331"/>
          </a:xfrm>
          <a:prstGeom prst="rect">
            <a:avLst/>
          </a:prstGeom>
          <a:solidFill>
            <a:schemeClr val="folHlink"/>
          </a:solidFill>
          <a:ln w="9525">
            <a:solidFill>
              <a:schemeClr val="folHlink"/>
            </a:solidFill>
            <a:miter lim="800000"/>
            <a:headEnd/>
            <a:tailEnd/>
          </a:ln>
          <a:effectLst/>
        </p:spPr>
        <p:txBody>
          <a:bodyPr wrap="none">
            <a:spAutoFit/>
          </a:bodyPr>
          <a:lstStyle/>
          <a:p>
            <a:r>
              <a:rPr lang="en-US" altLang="zh-TW" sz="3600" dirty="0" smtClean="0">
                <a:solidFill>
                  <a:schemeClr val="bg1"/>
                </a:solidFill>
                <a:latin typeface="Times" pitchFamily="18" charset="0"/>
                <a:ea typeface="新細明體" pitchFamily="18" charset="-120"/>
              </a:rPr>
              <a:t>SEGMENT</a:t>
            </a:r>
            <a:endParaRPr lang="en-US" altLang="zh-TW" sz="3600" dirty="0">
              <a:solidFill>
                <a:schemeClr val="bg1"/>
              </a:solidFill>
              <a:latin typeface="Times" pitchFamily="18" charset="0"/>
              <a:ea typeface="新細明體" pitchFamily="18" charset="-120"/>
            </a:endParaRPr>
          </a:p>
        </p:txBody>
      </p:sp>
      <p:sp>
        <p:nvSpPr>
          <p:cNvPr id="40966" name="Text Box 4"/>
          <p:cNvSpPr txBox="1">
            <a:spLocks noChangeArrowheads="1"/>
          </p:cNvSpPr>
          <p:nvPr/>
        </p:nvSpPr>
        <p:spPr bwMode="auto">
          <a:xfrm>
            <a:off x="8229600" y="6400800"/>
            <a:ext cx="184150" cy="366713"/>
          </a:xfrm>
          <a:prstGeom prst="rect">
            <a:avLst/>
          </a:prstGeom>
          <a:noFill/>
          <a:ln w="9525">
            <a:noFill/>
            <a:miter lim="800000"/>
            <a:headEnd/>
            <a:tailEnd/>
          </a:ln>
          <a:effectLst/>
        </p:spPr>
        <p:txBody>
          <a:bodyPr wrap="none">
            <a:spAutoFit/>
          </a:bodyPr>
          <a:lstStyle/>
          <a:p>
            <a:endParaRPr lang="zh-TW" altLang="zh-TW">
              <a:latin typeface="Times New Roman" pitchFamily="18" charset="0"/>
              <a:ea typeface="新細明體" pitchFamily="18" charset="-120"/>
            </a:endParaRPr>
          </a:p>
        </p:txBody>
      </p:sp>
      <p:sp>
        <p:nvSpPr>
          <p:cNvPr id="40967" name="Rectangle 5"/>
          <p:cNvSpPr>
            <a:spLocks noChangeArrowheads="1"/>
          </p:cNvSpPr>
          <p:nvPr/>
        </p:nvSpPr>
        <p:spPr bwMode="auto">
          <a:xfrm>
            <a:off x="381000" y="1524000"/>
            <a:ext cx="8534400" cy="1373188"/>
          </a:xfrm>
          <a:prstGeom prst="rect">
            <a:avLst/>
          </a:prstGeom>
          <a:noFill/>
          <a:ln w="9525">
            <a:noFill/>
            <a:miter lim="800000"/>
            <a:headEnd/>
            <a:tailEnd/>
          </a:ln>
          <a:effectLst/>
        </p:spPr>
        <p:txBody>
          <a:bodyPr>
            <a:spAutoFit/>
          </a:bodyPr>
          <a:lstStyle/>
          <a:p>
            <a:pPr algn="just"/>
            <a:r>
              <a:rPr lang="en-US" altLang="zh-TW" sz="2800">
                <a:latin typeface="Arial Unicode MS" pitchFamily="34" charset="-120"/>
                <a:ea typeface="Arial Unicode MS" pitchFamily="34" charset="-120"/>
                <a:cs typeface="Arial Unicode MS" pitchFamily="34" charset="-120"/>
              </a:rPr>
              <a:t>Before discussing TCP in more detail, let us discuss the TCP packets themselves. A packet in TCP is called a segment.</a:t>
            </a:r>
          </a:p>
        </p:txBody>
      </p:sp>
      <p:sp>
        <p:nvSpPr>
          <p:cNvPr id="8" name="Text Box 2"/>
          <p:cNvSpPr txBox="1">
            <a:spLocks noChangeArrowheads="1"/>
          </p:cNvSpPr>
          <p:nvPr/>
        </p:nvSpPr>
        <p:spPr bwMode="auto">
          <a:xfrm>
            <a:off x="270163" y="3352800"/>
            <a:ext cx="5468938" cy="579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defRPr/>
            </a:pPr>
            <a:r>
              <a:rPr lang="en-US" altLang="zh-TW" sz="3200" i="1" dirty="0">
                <a:solidFill>
                  <a:schemeClr val="hlink"/>
                </a:solidFill>
                <a:effectLst>
                  <a:outerShdw blurRad="38100" dist="38100" dir="2700000" algn="tl">
                    <a:srgbClr val="000000"/>
                  </a:outerShdw>
                </a:effectLst>
                <a:latin typeface="Times" panose="02020603050405020304" pitchFamily="18" charset="0"/>
                <a:ea typeface="新細明體" panose="02020500000000000000" pitchFamily="18" charset="-120"/>
              </a:rPr>
              <a:t>Topics Discussed in the Section</a:t>
            </a:r>
          </a:p>
        </p:txBody>
      </p:sp>
      <p:sp>
        <p:nvSpPr>
          <p:cNvPr id="9" name="Rectangle 4"/>
          <p:cNvSpPr>
            <a:spLocks noChangeArrowheads="1"/>
          </p:cNvSpPr>
          <p:nvPr/>
        </p:nvSpPr>
        <p:spPr bwMode="auto">
          <a:xfrm>
            <a:off x="346363" y="4189413"/>
            <a:ext cx="8382000" cy="1031875"/>
          </a:xfrm>
          <a:prstGeom prst="rect">
            <a:avLst/>
          </a:prstGeom>
          <a:noFill/>
          <a:ln w="9525">
            <a:noFill/>
            <a:miter lim="800000"/>
            <a:headEnd/>
            <a:tailEnd/>
          </a:ln>
          <a:effectLst/>
        </p:spPr>
        <p:txBody>
          <a:bodyPr>
            <a:spAutoFit/>
          </a:bodyPr>
          <a:lstStyle/>
          <a:p>
            <a:pPr>
              <a:spcBef>
                <a:spcPct val="10000"/>
              </a:spcBef>
              <a:spcAft>
                <a:spcPct val="10000"/>
              </a:spcAft>
              <a:buClr>
                <a:schemeClr val="tx1"/>
              </a:buClr>
              <a:buSzPct val="117000"/>
              <a:buFont typeface="Wingdings" pitchFamily="2" charset="2"/>
              <a:buChar char="ü"/>
            </a:pPr>
            <a:r>
              <a:rPr lang="en-US" altLang="zh-TW" sz="2800" dirty="0">
                <a:solidFill>
                  <a:srgbClr val="0033CC"/>
                </a:solidFill>
                <a:latin typeface="Times New Roman" pitchFamily="18" charset="0"/>
                <a:ea typeface="新細明體" pitchFamily="18" charset="-120"/>
              </a:rPr>
              <a:t> Format </a:t>
            </a:r>
          </a:p>
          <a:p>
            <a:pPr>
              <a:spcBef>
                <a:spcPct val="10000"/>
              </a:spcBef>
              <a:spcAft>
                <a:spcPct val="10000"/>
              </a:spcAft>
              <a:buClr>
                <a:schemeClr val="tx1"/>
              </a:buClr>
              <a:buSzPct val="117000"/>
              <a:buFont typeface="Wingdings" pitchFamily="2" charset="2"/>
              <a:buChar char="ü"/>
            </a:pPr>
            <a:r>
              <a:rPr lang="en-US" altLang="zh-TW" sz="2800" dirty="0">
                <a:solidFill>
                  <a:srgbClr val="0033CC"/>
                </a:solidFill>
                <a:latin typeface="Times New Roman" pitchFamily="18" charset="0"/>
                <a:ea typeface="新細明體" pitchFamily="18" charset="-120"/>
              </a:rPr>
              <a:t> Encapsulation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5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0"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TCP  </a:t>
            </a:r>
            <a:r>
              <a:rPr lang="en-US" altLang="en-US" i="1" dirty="0">
                <a:latin typeface="Times New Roman" pitchFamily="18" charset="0"/>
              </a:rPr>
              <a:t>segment format</a:t>
            </a:r>
          </a:p>
        </p:txBody>
      </p:sp>
      <p:sp>
        <p:nvSpPr>
          <p:cNvPr id="45067" name="Rectangle 9"/>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eaLnBrk="1" hangingPunct="1"/>
            <a:endParaRPr kumimoji="1" lang="zh-TW" altLang="zh-TW" sz="2400" b="0">
              <a:ea typeface="新細明體" pitchFamily="18" charset="-120"/>
            </a:endParaRPr>
          </a:p>
        </p:txBody>
      </p:sp>
      <p:pic>
        <p:nvPicPr>
          <p:cNvPr id="736267" name="Picture 11"/>
          <p:cNvPicPr>
            <a:picLocks noChangeAspect="1" noChangeArrowheads="1"/>
          </p:cNvPicPr>
          <p:nvPr/>
        </p:nvPicPr>
        <p:blipFill>
          <a:blip r:embed="rId3"/>
          <a:srcRect/>
          <a:stretch>
            <a:fillRect/>
          </a:stretch>
        </p:blipFill>
        <p:spPr bwMode="auto">
          <a:xfrm>
            <a:off x="1711325" y="1071563"/>
            <a:ext cx="4810125" cy="1098550"/>
          </a:xfrm>
          <a:prstGeom prst="rect">
            <a:avLst/>
          </a:prstGeom>
          <a:noFill/>
          <a:ln w="9525">
            <a:noFill/>
            <a:miter lim="800000"/>
            <a:headEnd/>
            <a:tailEnd/>
          </a:ln>
          <a:effectLst/>
        </p:spPr>
      </p:pic>
      <p:pic>
        <p:nvPicPr>
          <p:cNvPr id="736268" name="Picture 12"/>
          <p:cNvPicPr>
            <a:picLocks noChangeAspect="1" noChangeArrowheads="1"/>
          </p:cNvPicPr>
          <p:nvPr/>
        </p:nvPicPr>
        <p:blipFill>
          <a:blip r:embed="rId4"/>
          <a:srcRect/>
          <a:stretch>
            <a:fillRect/>
          </a:stretch>
        </p:blipFill>
        <p:spPr bwMode="auto">
          <a:xfrm>
            <a:off x="593725" y="2443163"/>
            <a:ext cx="7624763" cy="3929062"/>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3626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1" fill="hold" nodeType="clickEffect">
                                  <p:stCondLst>
                                    <p:cond delay="0"/>
                                  </p:stCondLst>
                                  <p:childTnLst>
                                    <p:set>
                                      <p:cBhvr>
                                        <p:cTn id="10" dur="1" fill="hold">
                                          <p:stCondLst>
                                            <p:cond delay="0"/>
                                          </p:stCondLst>
                                        </p:cTn>
                                        <p:tgtEl>
                                          <p:spTgt spid="736268"/>
                                        </p:tgtEl>
                                        <p:attrNameLst>
                                          <p:attrName>style.visibility</p:attrName>
                                        </p:attrNameLst>
                                      </p:cBhvr>
                                      <p:to>
                                        <p:strVal val="visible"/>
                                      </p:to>
                                    </p:set>
                                    <p:animEffect transition="in" filter="wipe(up)">
                                      <p:cBhvr>
                                        <p:cTn id="11" dur="3000"/>
                                        <p:tgtEl>
                                          <p:spTgt spid="7362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8"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Control </a:t>
            </a:r>
            <a:r>
              <a:rPr lang="en-US" altLang="en-US" i="1" dirty="0">
                <a:latin typeface="Times New Roman" pitchFamily="18" charset="0"/>
              </a:rPr>
              <a:t>field</a:t>
            </a:r>
          </a:p>
        </p:txBody>
      </p:sp>
      <p:sp>
        <p:nvSpPr>
          <p:cNvPr id="47115" name="Rectangle 9"/>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eaLnBrk="1" hangingPunct="1"/>
            <a:endParaRPr kumimoji="1" lang="zh-TW" altLang="zh-TW" sz="2400" b="0">
              <a:ea typeface="新細明體" pitchFamily="18" charset="-120"/>
            </a:endParaRPr>
          </a:p>
        </p:txBody>
      </p:sp>
      <p:pic>
        <p:nvPicPr>
          <p:cNvPr id="47116" name="Picture 10"/>
          <p:cNvPicPr>
            <a:picLocks noChangeAspect="1" noChangeArrowheads="1"/>
          </p:cNvPicPr>
          <p:nvPr/>
        </p:nvPicPr>
        <p:blipFill>
          <a:blip r:embed="rId3"/>
          <a:srcRect/>
          <a:stretch>
            <a:fillRect/>
          </a:stretch>
        </p:blipFill>
        <p:spPr bwMode="auto">
          <a:xfrm>
            <a:off x="352425" y="2289175"/>
            <a:ext cx="8410575" cy="28162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6"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err="1" smtClean="0">
                <a:latin typeface="Times New Roman" pitchFamily="18" charset="0"/>
              </a:rPr>
              <a:t>Pseudoheader</a:t>
            </a:r>
            <a:r>
              <a:rPr lang="en-US" altLang="en-US" i="1" dirty="0" smtClean="0">
                <a:latin typeface="Times New Roman" pitchFamily="18" charset="0"/>
              </a:rPr>
              <a:t> </a:t>
            </a:r>
            <a:r>
              <a:rPr lang="en-US" altLang="en-US" i="1" dirty="0">
                <a:latin typeface="Times New Roman" pitchFamily="18" charset="0"/>
              </a:rPr>
              <a:t>added to the TCP segment</a:t>
            </a:r>
          </a:p>
        </p:txBody>
      </p:sp>
      <p:sp>
        <p:nvSpPr>
          <p:cNvPr id="49163" name="Rectangle 9"/>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eaLnBrk="1" hangingPunct="1"/>
            <a:endParaRPr kumimoji="1" lang="zh-TW" altLang="zh-TW" sz="2400" b="0">
              <a:ea typeface="新細明體" pitchFamily="18" charset="-120"/>
            </a:endParaRPr>
          </a:p>
        </p:txBody>
      </p:sp>
      <p:pic>
        <p:nvPicPr>
          <p:cNvPr id="740363" name="Picture 11"/>
          <p:cNvPicPr>
            <a:picLocks noChangeAspect="1" noChangeArrowheads="1"/>
          </p:cNvPicPr>
          <p:nvPr/>
        </p:nvPicPr>
        <p:blipFill>
          <a:blip r:embed="rId3"/>
          <a:srcRect/>
          <a:stretch>
            <a:fillRect/>
          </a:stretch>
        </p:blipFill>
        <p:spPr bwMode="auto">
          <a:xfrm>
            <a:off x="1092200" y="2559050"/>
            <a:ext cx="6353175" cy="1862138"/>
          </a:xfrm>
          <a:prstGeom prst="rect">
            <a:avLst/>
          </a:prstGeom>
          <a:noFill/>
          <a:ln w="9525">
            <a:noFill/>
            <a:miter lim="800000"/>
            <a:headEnd/>
            <a:tailEnd/>
          </a:ln>
          <a:effectLst/>
        </p:spPr>
      </p:pic>
      <p:pic>
        <p:nvPicPr>
          <p:cNvPr id="740364" name="Picture 12"/>
          <p:cNvPicPr>
            <a:picLocks noChangeAspect="1" noChangeArrowheads="1"/>
          </p:cNvPicPr>
          <p:nvPr/>
        </p:nvPicPr>
        <p:blipFill>
          <a:blip r:embed="rId4"/>
          <a:srcRect/>
          <a:stretch>
            <a:fillRect/>
          </a:stretch>
        </p:blipFill>
        <p:spPr bwMode="auto">
          <a:xfrm>
            <a:off x="1514475" y="4525963"/>
            <a:ext cx="5988050" cy="903287"/>
          </a:xfrm>
          <a:prstGeom prst="rect">
            <a:avLst/>
          </a:prstGeom>
          <a:noFill/>
          <a:ln w="9525">
            <a:noFill/>
            <a:miter lim="800000"/>
            <a:headEnd/>
            <a:tailEnd/>
          </a:ln>
          <a:effectLst/>
        </p:spPr>
      </p:pic>
      <p:pic>
        <p:nvPicPr>
          <p:cNvPr id="740365" name="Picture 13"/>
          <p:cNvPicPr>
            <a:picLocks noChangeAspect="1" noChangeArrowheads="1"/>
          </p:cNvPicPr>
          <p:nvPr/>
        </p:nvPicPr>
        <p:blipFill>
          <a:blip r:embed="rId5"/>
          <a:srcRect/>
          <a:stretch>
            <a:fillRect/>
          </a:stretch>
        </p:blipFill>
        <p:spPr bwMode="auto">
          <a:xfrm>
            <a:off x="1122363" y="1296988"/>
            <a:ext cx="6297612" cy="1128712"/>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4036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4036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53" presetClass="entr" presetSubtype="0" fill="hold" nodeType="clickEffect">
                                  <p:stCondLst>
                                    <p:cond delay="0"/>
                                  </p:stCondLst>
                                  <p:childTnLst>
                                    <p:set>
                                      <p:cBhvr>
                                        <p:cTn id="14" dur="1" fill="hold">
                                          <p:stCondLst>
                                            <p:cond delay="0"/>
                                          </p:stCondLst>
                                        </p:cTn>
                                        <p:tgtEl>
                                          <p:spTgt spid="740365"/>
                                        </p:tgtEl>
                                        <p:attrNameLst>
                                          <p:attrName>style.visibility</p:attrName>
                                        </p:attrNameLst>
                                      </p:cBhvr>
                                      <p:to>
                                        <p:strVal val="visible"/>
                                      </p:to>
                                    </p:set>
                                    <p:anim calcmode="lin" valueType="num">
                                      <p:cBhvr>
                                        <p:cTn id="15" dur="500" fill="hold"/>
                                        <p:tgtEl>
                                          <p:spTgt spid="740365"/>
                                        </p:tgtEl>
                                        <p:attrNameLst>
                                          <p:attrName>ppt_w</p:attrName>
                                        </p:attrNameLst>
                                      </p:cBhvr>
                                      <p:tavLst>
                                        <p:tav tm="0">
                                          <p:val>
                                            <p:fltVal val="0"/>
                                          </p:val>
                                        </p:tav>
                                        <p:tav tm="100000">
                                          <p:val>
                                            <p:strVal val="#ppt_w"/>
                                          </p:val>
                                        </p:tav>
                                      </p:tavLst>
                                    </p:anim>
                                    <p:anim calcmode="lin" valueType="num">
                                      <p:cBhvr>
                                        <p:cTn id="16" dur="500" fill="hold"/>
                                        <p:tgtEl>
                                          <p:spTgt spid="740365"/>
                                        </p:tgtEl>
                                        <p:attrNameLst>
                                          <p:attrName>ppt_h</p:attrName>
                                        </p:attrNameLst>
                                      </p:cBhvr>
                                      <p:tavLst>
                                        <p:tav tm="0">
                                          <p:val>
                                            <p:fltVal val="0"/>
                                          </p:val>
                                        </p:tav>
                                        <p:tav tm="100000">
                                          <p:val>
                                            <p:strVal val="#ppt_h"/>
                                          </p:val>
                                        </p:tav>
                                      </p:tavLst>
                                    </p:anim>
                                    <p:animEffect transition="in" filter="fade">
                                      <p:cBhvr>
                                        <p:cTn id="17" dur="500"/>
                                        <p:tgtEl>
                                          <p:spTgt spid="7403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2414" name="Picture 14"/>
          <p:cNvPicPr>
            <a:picLocks noChangeAspect="1" noChangeArrowheads="1"/>
          </p:cNvPicPr>
          <p:nvPr/>
        </p:nvPicPr>
        <p:blipFill>
          <a:blip r:embed="rId3"/>
          <a:srcRect/>
          <a:stretch>
            <a:fillRect/>
          </a:stretch>
        </p:blipFill>
        <p:spPr bwMode="auto">
          <a:xfrm>
            <a:off x="1273175" y="3422650"/>
            <a:ext cx="6289675" cy="1143000"/>
          </a:xfrm>
          <a:prstGeom prst="rect">
            <a:avLst/>
          </a:prstGeom>
          <a:noFill/>
          <a:ln w="9525">
            <a:noFill/>
            <a:miter lim="800000"/>
            <a:headEnd/>
            <a:tailEnd/>
          </a:ln>
          <a:effectLst/>
        </p:spPr>
      </p:pic>
      <p:pic>
        <p:nvPicPr>
          <p:cNvPr id="742413" name="Picture 13"/>
          <p:cNvPicPr>
            <a:picLocks noChangeAspect="1" noChangeArrowheads="1"/>
          </p:cNvPicPr>
          <p:nvPr/>
        </p:nvPicPr>
        <p:blipFill>
          <a:blip r:embed="rId4"/>
          <a:srcRect/>
          <a:stretch>
            <a:fillRect/>
          </a:stretch>
        </p:blipFill>
        <p:spPr bwMode="auto">
          <a:xfrm>
            <a:off x="2336800" y="2203450"/>
            <a:ext cx="5102225" cy="900113"/>
          </a:xfrm>
          <a:prstGeom prst="rect">
            <a:avLst/>
          </a:prstGeom>
          <a:noFill/>
          <a:ln w="9525">
            <a:noFill/>
            <a:miter lim="800000"/>
            <a:headEnd/>
            <a:tailEnd/>
          </a:ln>
          <a:effectLst/>
        </p:spPr>
      </p:pic>
      <p:sp>
        <p:nvSpPr>
          <p:cNvPr id="53254"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Encapsulation</a:t>
            </a:r>
            <a:endParaRPr lang="en-US" altLang="en-US" i="1" dirty="0">
              <a:latin typeface="Times New Roman" pitchFamily="18" charset="0"/>
            </a:endParaRPr>
          </a:p>
        </p:txBody>
      </p:sp>
      <p:sp>
        <p:nvSpPr>
          <p:cNvPr id="53261" name="Rectangle 9"/>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eaLnBrk="1" hangingPunct="1"/>
            <a:endParaRPr kumimoji="1" lang="zh-TW" altLang="zh-TW" sz="2400" b="0">
              <a:ea typeface="新細明體" pitchFamily="18" charset="-120"/>
            </a:endParaRPr>
          </a:p>
        </p:txBody>
      </p:sp>
      <p:pic>
        <p:nvPicPr>
          <p:cNvPr id="742412" name="Picture 12"/>
          <p:cNvPicPr>
            <a:picLocks noChangeAspect="1" noChangeArrowheads="1"/>
          </p:cNvPicPr>
          <p:nvPr/>
        </p:nvPicPr>
        <p:blipFill>
          <a:blip r:embed="rId5"/>
          <a:srcRect/>
          <a:stretch>
            <a:fillRect/>
          </a:stretch>
        </p:blipFill>
        <p:spPr bwMode="auto">
          <a:xfrm>
            <a:off x="3392488" y="1125538"/>
            <a:ext cx="3959225" cy="674687"/>
          </a:xfrm>
          <a:prstGeom prst="rect">
            <a:avLst/>
          </a:prstGeom>
          <a:noFill/>
          <a:ln w="9525">
            <a:noFill/>
            <a:miter lim="800000"/>
            <a:headEnd/>
            <a:tailEnd/>
          </a:ln>
          <a:effectLst/>
        </p:spPr>
      </p:pic>
      <p:pic>
        <p:nvPicPr>
          <p:cNvPr id="742416" name="Picture 16"/>
          <p:cNvPicPr>
            <a:picLocks noChangeAspect="1" noChangeArrowheads="1"/>
          </p:cNvPicPr>
          <p:nvPr/>
        </p:nvPicPr>
        <p:blipFill>
          <a:blip r:embed="rId6"/>
          <a:srcRect/>
          <a:stretch>
            <a:fillRect/>
          </a:stretch>
        </p:blipFill>
        <p:spPr bwMode="auto">
          <a:xfrm>
            <a:off x="2224088" y="4684713"/>
            <a:ext cx="5319712" cy="1368425"/>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4241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4241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0" presetClass="path" presetSubtype="0" accel="50000" decel="50000" fill="hold" nodeType="clickEffect">
                                  <p:stCondLst>
                                    <p:cond delay="0"/>
                                  </p:stCondLst>
                                  <p:childTnLst>
                                    <p:animMotion origin="layout" path="M 0 -2.96296E-6 L 0 0.17014 " pathEditMode="relative" ptsTypes="AA">
                                      <p:cBhvr>
                                        <p:cTn id="14" dur="2000" fill="hold"/>
                                        <p:tgtEl>
                                          <p:spTgt spid="742412"/>
                                        </p:tgtEl>
                                        <p:attrNameLst>
                                          <p:attrName>ppt_x</p:attrName>
                                          <p:attrName>ppt_y</p:attrName>
                                        </p:attrNameLst>
                                      </p:cBhvr>
                                    </p:animMotion>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742414"/>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42" presetClass="path" presetSubtype="0" accel="50000" decel="50000" fill="hold" nodeType="clickEffect">
                                  <p:stCondLst>
                                    <p:cond delay="0"/>
                                  </p:stCondLst>
                                  <p:childTnLst>
                                    <p:animMotion origin="layout" path="M 0 0.03541 L 0 0.36875 " pathEditMode="relative" rAng="0" ptsTypes="AA">
                                      <p:cBhvr>
                                        <p:cTn id="22" dur="2000" fill="hold"/>
                                        <p:tgtEl>
                                          <p:spTgt spid="742412"/>
                                        </p:tgtEl>
                                        <p:attrNameLst>
                                          <p:attrName>ppt_x</p:attrName>
                                          <p:attrName>ppt_y</p:attrName>
                                        </p:attrNameLst>
                                      </p:cBhvr>
                                      <p:rCtr x="0" y="167"/>
                                    </p:animMotion>
                                  </p:childTnLst>
                                </p:cTn>
                              </p:par>
                              <p:par>
                                <p:cTn id="23" presetID="42" presetClass="path" presetSubtype="0" accel="50000" decel="50000" fill="hold" nodeType="withEffect">
                                  <p:stCondLst>
                                    <p:cond delay="0"/>
                                  </p:stCondLst>
                                  <p:childTnLst>
                                    <p:animMotion origin="layout" path="M 0.00087 -0.13681 L 0.00087 0.19653 " pathEditMode="relative" rAng="0" ptsTypes="AA">
                                      <p:cBhvr>
                                        <p:cTn id="24" dur="2000" fill="hold"/>
                                        <p:tgtEl>
                                          <p:spTgt spid="742413"/>
                                        </p:tgtEl>
                                        <p:attrNameLst>
                                          <p:attrName>ppt_x</p:attrName>
                                          <p:attrName>ppt_y</p:attrName>
                                        </p:attrNameLst>
                                      </p:cBhvr>
                                      <p:rCtr x="0" y="167"/>
                                    </p:animMotion>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7424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301" name="Text Box 3"/>
          <p:cNvSpPr txBox="1">
            <a:spLocks noChangeArrowheads="1"/>
          </p:cNvSpPr>
          <p:nvPr/>
        </p:nvSpPr>
        <p:spPr bwMode="auto">
          <a:xfrm>
            <a:off x="228600" y="355600"/>
            <a:ext cx="4342599" cy="646331"/>
          </a:xfrm>
          <a:prstGeom prst="rect">
            <a:avLst/>
          </a:prstGeom>
          <a:solidFill>
            <a:schemeClr val="folHlink"/>
          </a:solidFill>
          <a:ln w="9525">
            <a:solidFill>
              <a:schemeClr val="folHlink"/>
            </a:solidFill>
            <a:miter lim="800000"/>
            <a:headEnd/>
            <a:tailEnd/>
          </a:ln>
          <a:effectLst/>
        </p:spPr>
        <p:txBody>
          <a:bodyPr wrap="none">
            <a:spAutoFit/>
          </a:bodyPr>
          <a:lstStyle/>
          <a:p>
            <a:r>
              <a:rPr lang="en-US" altLang="zh-TW" sz="3600" dirty="0" smtClean="0">
                <a:solidFill>
                  <a:schemeClr val="bg1"/>
                </a:solidFill>
                <a:latin typeface="Times" pitchFamily="18" charset="0"/>
                <a:ea typeface="新細明體" pitchFamily="18" charset="-120"/>
              </a:rPr>
              <a:t>A </a:t>
            </a:r>
            <a:r>
              <a:rPr lang="en-US" altLang="zh-TW" sz="3600" dirty="0">
                <a:solidFill>
                  <a:schemeClr val="bg1"/>
                </a:solidFill>
                <a:latin typeface="Times" pitchFamily="18" charset="0"/>
                <a:ea typeface="新細明體" pitchFamily="18" charset="-120"/>
              </a:rPr>
              <a:t>TCP CONNECTION</a:t>
            </a:r>
          </a:p>
        </p:txBody>
      </p:sp>
      <p:sp>
        <p:nvSpPr>
          <p:cNvPr id="55302" name="Text Box 4"/>
          <p:cNvSpPr txBox="1">
            <a:spLocks noChangeArrowheads="1"/>
          </p:cNvSpPr>
          <p:nvPr/>
        </p:nvSpPr>
        <p:spPr bwMode="auto">
          <a:xfrm>
            <a:off x="8229600" y="6400800"/>
            <a:ext cx="184150" cy="366713"/>
          </a:xfrm>
          <a:prstGeom prst="rect">
            <a:avLst/>
          </a:prstGeom>
          <a:noFill/>
          <a:ln w="9525">
            <a:noFill/>
            <a:miter lim="800000"/>
            <a:headEnd/>
            <a:tailEnd/>
          </a:ln>
          <a:effectLst/>
        </p:spPr>
        <p:txBody>
          <a:bodyPr wrap="none">
            <a:spAutoFit/>
          </a:bodyPr>
          <a:lstStyle/>
          <a:p>
            <a:endParaRPr lang="zh-TW" altLang="zh-TW">
              <a:latin typeface="Times New Roman" pitchFamily="18" charset="0"/>
              <a:ea typeface="新細明體" pitchFamily="18" charset="-120"/>
            </a:endParaRPr>
          </a:p>
        </p:txBody>
      </p:sp>
      <p:sp>
        <p:nvSpPr>
          <p:cNvPr id="55303" name="Rectangle 5"/>
          <p:cNvSpPr>
            <a:spLocks noChangeArrowheads="1"/>
          </p:cNvSpPr>
          <p:nvPr/>
        </p:nvSpPr>
        <p:spPr bwMode="auto">
          <a:xfrm>
            <a:off x="190500" y="1343025"/>
            <a:ext cx="8686800" cy="5216525"/>
          </a:xfrm>
          <a:prstGeom prst="rect">
            <a:avLst/>
          </a:prstGeom>
          <a:noFill/>
          <a:ln w="9525">
            <a:noFill/>
            <a:miter lim="800000"/>
            <a:headEnd/>
            <a:tailEnd/>
          </a:ln>
          <a:effectLst/>
        </p:spPr>
        <p:txBody>
          <a:bodyPr>
            <a:spAutoFit/>
          </a:bodyPr>
          <a:lstStyle/>
          <a:p>
            <a:pPr algn="just"/>
            <a:r>
              <a:rPr lang="en-US" altLang="zh-TW" sz="2800">
                <a:latin typeface="Arial Unicode MS" pitchFamily="34" charset="-120"/>
                <a:ea typeface="Arial Unicode MS" pitchFamily="34" charset="-120"/>
                <a:cs typeface="Arial Unicode MS" pitchFamily="34" charset="-120"/>
              </a:rPr>
              <a:t>TCP is connection-oriented. It establishes a virtual path between the source and destination. All of the segments belonging to a message are then sent over this virtual path. You may wonder how TCP, which uses the services of IP, a connectionless protocol, can be connection-oriented. The point is that a TCP connection is virtual, not physical. TCP operates at a higher level. TCP uses the services of IP to deliver individual segments to the receiver, but it controls the connection itself. If a segment is lost or corrupted, it is retransmitted.</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bg>
      <p:bgPr>
        <a:gradFill rotWithShape="0">
          <a:gsLst>
            <a:gs pos="0">
              <a:srgbClr val="FFFF99"/>
            </a:gs>
            <a:gs pos="100000">
              <a:srgbClr val="767647"/>
            </a:gs>
          </a:gsLst>
          <a:lin ang="0" scaled="1"/>
        </a:gradFill>
        <a:effectLst/>
      </p:bgPr>
    </p:bg>
    <p:spTree>
      <p:nvGrpSpPr>
        <p:cNvPr id="1" name=""/>
        <p:cNvGrpSpPr/>
        <p:nvPr/>
      </p:nvGrpSpPr>
      <p:grpSpPr>
        <a:xfrm>
          <a:off x="0" y="0"/>
          <a:ext cx="0" cy="0"/>
          <a:chOff x="0" y="0"/>
          <a:chExt cx="0" cy="0"/>
        </a:xfrm>
      </p:grpSpPr>
      <p:sp>
        <p:nvSpPr>
          <p:cNvPr id="889858" name="Text Box 2"/>
          <p:cNvSpPr txBox="1">
            <a:spLocks noChangeArrowheads="1"/>
          </p:cNvSpPr>
          <p:nvPr/>
        </p:nvSpPr>
        <p:spPr bwMode="auto">
          <a:xfrm>
            <a:off x="228600" y="152400"/>
            <a:ext cx="5468938" cy="579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defRPr/>
            </a:pPr>
            <a:r>
              <a:rPr lang="en-US" altLang="zh-TW" sz="3200" i="1">
                <a:solidFill>
                  <a:schemeClr val="hlink"/>
                </a:solidFill>
                <a:effectLst>
                  <a:outerShdw blurRad="38100" dist="38100" dir="2700000" algn="tl">
                    <a:srgbClr val="000000"/>
                  </a:outerShdw>
                </a:effectLst>
                <a:latin typeface="Times" panose="02020603050405020304" pitchFamily="18" charset="0"/>
                <a:ea typeface="新細明體" panose="02020500000000000000" pitchFamily="18" charset="-120"/>
              </a:rPr>
              <a:t>Topics Discussed in the Section</a:t>
            </a:r>
          </a:p>
        </p:txBody>
      </p:sp>
      <p:sp>
        <p:nvSpPr>
          <p:cNvPr id="57349" name="Text Box 3"/>
          <p:cNvSpPr txBox="1">
            <a:spLocks noChangeArrowheads="1"/>
          </p:cNvSpPr>
          <p:nvPr/>
        </p:nvSpPr>
        <p:spPr bwMode="auto">
          <a:xfrm>
            <a:off x="8229600" y="6400800"/>
            <a:ext cx="184150" cy="366713"/>
          </a:xfrm>
          <a:prstGeom prst="rect">
            <a:avLst/>
          </a:prstGeom>
          <a:noFill/>
          <a:ln w="9525">
            <a:noFill/>
            <a:miter lim="800000"/>
            <a:headEnd/>
            <a:tailEnd/>
          </a:ln>
          <a:effectLst/>
        </p:spPr>
        <p:txBody>
          <a:bodyPr wrap="none">
            <a:spAutoFit/>
          </a:bodyPr>
          <a:lstStyle/>
          <a:p>
            <a:endParaRPr lang="zh-TW" altLang="zh-TW">
              <a:latin typeface="Times New Roman" pitchFamily="18" charset="0"/>
              <a:ea typeface="新細明體" pitchFamily="18" charset="-120"/>
            </a:endParaRPr>
          </a:p>
        </p:txBody>
      </p:sp>
      <p:sp>
        <p:nvSpPr>
          <p:cNvPr id="889860" name="Rectangle 4"/>
          <p:cNvSpPr>
            <a:spLocks noChangeArrowheads="1"/>
          </p:cNvSpPr>
          <p:nvPr/>
        </p:nvSpPr>
        <p:spPr bwMode="auto">
          <a:xfrm>
            <a:off x="304800" y="989013"/>
            <a:ext cx="8382000" cy="2057400"/>
          </a:xfrm>
          <a:prstGeom prst="rect">
            <a:avLst/>
          </a:prstGeom>
          <a:noFill/>
          <a:ln w="9525">
            <a:noFill/>
            <a:miter lim="800000"/>
            <a:headEnd/>
            <a:tailEnd/>
          </a:ln>
          <a:effectLst/>
        </p:spPr>
        <p:txBody>
          <a:bodyPr>
            <a:spAutoFit/>
          </a:bodyPr>
          <a:lstStyle/>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 Connection Establishment </a:t>
            </a:r>
          </a:p>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 Data Transfer</a:t>
            </a:r>
          </a:p>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 Connection Termination</a:t>
            </a:r>
          </a:p>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 Connection Reset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889860"/>
                                        </p:tgtEl>
                                        <p:attrNameLst>
                                          <p:attrName>style.visibility</p:attrName>
                                        </p:attrNameLst>
                                      </p:cBhvr>
                                      <p:to>
                                        <p:strVal val="visible"/>
                                      </p:to>
                                    </p:set>
                                    <p:animEffect transition="in" filter="wipe(up)">
                                      <p:cBhvr>
                                        <p:cTn id="7" dur="5000"/>
                                        <p:tgtEl>
                                          <p:spTgt spid="8898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986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6" name="Text Box 2"/>
          <p:cNvSpPr txBox="1">
            <a:spLocks noChangeArrowheads="1"/>
          </p:cNvSpPr>
          <p:nvPr/>
        </p:nvSpPr>
        <p:spPr bwMode="auto">
          <a:xfrm>
            <a:off x="990600" y="90488"/>
            <a:ext cx="77724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Connection </a:t>
            </a:r>
            <a:r>
              <a:rPr lang="en-US" altLang="en-US" i="1" dirty="0">
                <a:latin typeface="Times New Roman" pitchFamily="18" charset="0"/>
              </a:rPr>
              <a:t>establishment using three-way handshake</a:t>
            </a:r>
          </a:p>
        </p:txBody>
      </p:sp>
      <p:sp>
        <p:nvSpPr>
          <p:cNvPr id="59402" name="Rectangle 8"/>
          <p:cNvSpPr>
            <a:spLocks noChangeArrowheads="1"/>
          </p:cNvSpPr>
          <p:nvPr/>
        </p:nvSpPr>
        <p:spPr bwMode="gray">
          <a:xfrm>
            <a:off x="711200" y="0"/>
            <a:ext cx="31750" cy="1052513"/>
          </a:xfrm>
          <a:prstGeom prst="rect">
            <a:avLst/>
          </a:prstGeom>
          <a:solidFill>
            <a:schemeClr val="bg2"/>
          </a:solidFill>
          <a:ln w="9525">
            <a:noFill/>
            <a:miter lim="800000"/>
            <a:headEnd/>
            <a:tailEnd/>
          </a:ln>
          <a:effectLst/>
        </p:spPr>
        <p:txBody>
          <a:bodyPr wrap="none" anchor="ctr"/>
          <a:lstStyle/>
          <a:p>
            <a:pPr algn="ctr" eaLnBrk="1" hangingPunct="1"/>
            <a:endParaRPr kumimoji="1" lang="zh-TW" altLang="en-US" sz="2400" b="0">
              <a:ea typeface="新細明體" pitchFamily="18" charset="-120"/>
            </a:endParaRPr>
          </a:p>
        </p:txBody>
      </p:sp>
      <p:pic>
        <p:nvPicPr>
          <p:cNvPr id="744460" name="Picture 12"/>
          <p:cNvPicPr>
            <a:picLocks noChangeAspect="1" noChangeArrowheads="1"/>
          </p:cNvPicPr>
          <p:nvPr/>
        </p:nvPicPr>
        <p:blipFill>
          <a:blip r:embed="rId3"/>
          <a:srcRect/>
          <a:stretch>
            <a:fillRect/>
          </a:stretch>
        </p:blipFill>
        <p:spPr bwMode="auto">
          <a:xfrm>
            <a:off x="285750" y="1292225"/>
            <a:ext cx="8262938" cy="4591050"/>
          </a:xfrm>
          <a:prstGeom prst="rect">
            <a:avLst/>
          </a:prstGeom>
          <a:noFill/>
          <a:ln w="9525">
            <a:noFill/>
            <a:miter lim="800000"/>
            <a:headEnd/>
            <a:tailEnd/>
          </a:ln>
          <a:effectLst/>
        </p:spPr>
      </p:pic>
      <p:sp>
        <p:nvSpPr>
          <p:cNvPr id="59404" name="Rectangle 9"/>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eaLnBrk="1" hangingPunct="1"/>
            <a:endParaRPr kumimoji="1" lang="zh-TW" altLang="en-US" sz="2400" b="0">
              <a:ea typeface="新細明體" pitchFamily="18" charset="-120"/>
            </a:endParaRPr>
          </a:p>
        </p:txBody>
      </p:sp>
      <p:pic>
        <p:nvPicPr>
          <p:cNvPr id="744462" name="Picture 14"/>
          <p:cNvPicPr>
            <a:picLocks noChangeAspect="1" noChangeArrowheads="1"/>
          </p:cNvPicPr>
          <p:nvPr/>
        </p:nvPicPr>
        <p:blipFill>
          <a:blip r:embed="rId4"/>
          <a:srcRect/>
          <a:stretch>
            <a:fillRect/>
          </a:stretch>
        </p:blipFill>
        <p:spPr bwMode="auto">
          <a:xfrm>
            <a:off x="1052513" y="4240213"/>
            <a:ext cx="960437" cy="474662"/>
          </a:xfrm>
          <a:prstGeom prst="rect">
            <a:avLst/>
          </a:prstGeom>
          <a:noFill/>
          <a:ln w="9525">
            <a:noFill/>
            <a:miter lim="800000"/>
            <a:headEnd/>
            <a:tailEnd/>
          </a:ln>
          <a:effectLst/>
        </p:spPr>
      </p:pic>
      <p:pic>
        <p:nvPicPr>
          <p:cNvPr id="744463" name="Picture 15"/>
          <p:cNvPicPr>
            <a:picLocks noChangeAspect="1" noChangeArrowheads="1"/>
          </p:cNvPicPr>
          <p:nvPr/>
        </p:nvPicPr>
        <p:blipFill>
          <a:blip r:embed="rId5"/>
          <a:srcRect/>
          <a:stretch>
            <a:fillRect/>
          </a:stretch>
        </p:blipFill>
        <p:spPr bwMode="auto">
          <a:xfrm>
            <a:off x="6985000" y="5108575"/>
            <a:ext cx="968375" cy="479425"/>
          </a:xfrm>
          <a:prstGeom prst="rect">
            <a:avLst/>
          </a:prstGeom>
          <a:noFill/>
          <a:ln w="9525">
            <a:noFill/>
            <a:miter lim="800000"/>
            <a:headEnd/>
            <a:tailEnd/>
          </a:ln>
          <a:effectLst/>
        </p:spPr>
      </p:pic>
      <p:pic>
        <p:nvPicPr>
          <p:cNvPr id="744464" name="Picture 16"/>
          <p:cNvPicPr>
            <a:picLocks noChangeAspect="1" noChangeArrowheads="1"/>
          </p:cNvPicPr>
          <p:nvPr/>
        </p:nvPicPr>
        <p:blipFill>
          <a:blip r:embed="rId6"/>
          <a:srcRect/>
          <a:stretch>
            <a:fillRect/>
          </a:stretch>
        </p:blipFill>
        <p:spPr bwMode="auto">
          <a:xfrm>
            <a:off x="7000875" y="2809875"/>
            <a:ext cx="941388" cy="490538"/>
          </a:xfrm>
          <a:prstGeom prst="rect">
            <a:avLst/>
          </a:prstGeom>
          <a:noFill/>
          <a:ln w="9525">
            <a:noFill/>
            <a:miter lim="800000"/>
            <a:headEnd/>
            <a:tailEnd/>
          </a:ln>
          <a:effectLst/>
        </p:spPr>
      </p:pic>
      <p:pic>
        <p:nvPicPr>
          <p:cNvPr id="744465" name="Picture 17"/>
          <p:cNvPicPr>
            <a:picLocks noChangeAspect="1" noChangeArrowheads="1"/>
          </p:cNvPicPr>
          <p:nvPr/>
        </p:nvPicPr>
        <p:blipFill>
          <a:blip r:embed="rId7"/>
          <a:srcRect/>
          <a:stretch>
            <a:fillRect/>
          </a:stretch>
        </p:blipFill>
        <p:spPr bwMode="auto">
          <a:xfrm>
            <a:off x="1057275" y="2906713"/>
            <a:ext cx="941388" cy="490537"/>
          </a:xfrm>
          <a:prstGeom prst="rect">
            <a:avLst/>
          </a:prstGeom>
          <a:noFill/>
          <a:ln w="9525">
            <a:noFill/>
            <a:miter lim="800000"/>
            <a:headEnd/>
            <a:tailEnd/>
          </a:ln>
          <a:effectLst/>
        </p:spPr>
      </p:pic>
      <p:pic>
        <p:nvPicPr>
          <p:cNvPr id="744467" name="Picture 19"/>
          <p:cNvPicPr>
            <a:picLocks noChangeAspect="1" noChangeArrowheads="1"/>
          </p:cNvPicPr>
          <p:nvPr/>
        </p:nvPicPr>
        <p:blipFill>
          <a:blip r:embed="rId8"/>
          <a:srcRect/>
          <a:stretch>
            <a:fillRect/>
          </a:stretch>
        </p:blipFill>
        <p:spPr bwMode="auto">
          <a:xfrm>
            <a:off x="2066925" y="2992438"/>
            <a:ext cx="4881563" cy="1081087"/>
          </a:xfrm>
          <a:prstGeom prst="rect">
            <a:avLst/>
          </a:prstGeom>
          <a:noFill/>
          <a:ln w="9525">
            <a:noFill/>
            <a:miter lim="800000"/>
            <a:headEnd/>
            <a:tailEnd/>
          </a:ln>
          <a:effectLst/>
        </p:spPr>
      </p:pic>
      <p:pic>
        <p:nvPicPr>
          <p:cNvPr id="744469" name="Picture 21"/>
          <p:cNvPicPr>
            <a:picLocks noChangeAspect="1" noChangeArrowheads="1"/>
          </p:cNvPicPr>
          <p:nvPr/>
        </p:nvPicPr>
        <p:blipFill>
          <a:blip r:embed="rId9"/>
          <a:srcRect/>
          <a:stretch>
            <a:fillRect/>
          </a:stretch>
        </p:blipFill>
        <p:spPr bwMode="auto">
          <a:xfrm>
            <a:off x="2016125" y="3848100"/>
            <a:ext cx="4918075" cy="1087438"/>
          </a:xfrm>
          <a:prstGeom prst="rect">
            <a:avLst/>
          </a:prstGeom>
          <a:noFill/>
          <a:ln w="9525">
            <a:noFill/>
            <a:miter lim="800000"/>
            <a:headEnd/>
            <a:tailEnd/>
          </a:ln>
          <a:effectLst/>
        </p:spPr>
      </p:pic>
      <p:pic>
        <p:nvPicPr>
          <p:cNvPr id="744470" name="Picture 22"/>
          <p:cNvPicPr>
            <a:picLocks noChangeAspect="1" noChangeArrowheads="1"/>
          </p:cNvPicPr>
          <p:nvPr/>
        </p:nvPicPr>
        <p:blipFill>
          <a:blip r:embed="rId10"/>
          <a:srcRect/>
          <a:stretch>
            <a:fillRect/>
          </a:stretch>
        </p:blipFill>
        <p:spPr bwMode="auto">
          <a:xfrm>
            <a:off x="2019300" y="4730750"/>
            <a:ext cx="4918075" cy="1066800"/>
          </a:xfrm>
          <a:prstGeom prst="rect">
            <a:avLst/>
          </a:prstGeom>
          <a:noFill/>
          <a:ln w="9525">
            <a:noFill/>
            <a:miter lim="800000"/>
            <a:headEnd/>
            <a:tailEnd/>
          </a:ln>
          <a:effectLst/>
        </p:spPr>
      </p:pic>
      <p:sp>
        <p:nvSpPr>
          <p:cNvPr id="59412" name="Oval 23"/>
          <p:cNvSpPr>
            <a:spLocks noChangeArrowheads="1"/>
          </p:cNvSpPr>
          <p:nvPr/>
        </p:nvSpPr>
        <p:spPr bwMode="auto">
          <a:xfrm rot="186182">
            <a:off x="2981325" y="4719638"/>
            <a:ext cx="1219200" cy="381000"/>
          </a:xfrm>
          <a:prstGeom prst="ellipse">
            <a:avLst/>
          </a:prstGeom>
          <a:noFill/>
          <a:ln w="28575">
            <a:solidFill>
              <a:schemeClr val="folHlink"/>
            </a:solidFill>
            <a:round/>
            <a:headEnd/>
            <a:tailEnd/>
          </a:ln>
          <a:effectLst/>
        </p:spPr>
        <p:txBody>
          <a:bodyPr wrap="none" anchor="ctr"/>
          <a:lstStyle/>
          <a:p>
            <a:pPr algn="ctr"/>
            <a:endParaRPr lang="zh-TW" altLang="en-US">
              <a:solidFill>
                <a:schemeClr val="folHlink"/>
              </a:solidFill>
              <a:ea typeface="新細明體" pitchFamily="18" charset="-120"/>
            </a:endParaRPr>
          </a:p>
        </p:txBody>
      </p:sp>
      <p:sp>
        <p:nvSpPr>
          <p:cNvPr id="59413" name="Line 24"/>
          <p:cNvSpPr>
            <a:spLocks noChangeShapeType="1"/>
          </p:cNvSpPr>
          <p:nvPr/>
        </p:nvSpPr>
        <p:spPr bwMode="auto">
          <a:xfrm flipH="1" flipV="1">
            <a:off x="4048125" y="4948238"/>
            <a:ext cx="381000" cy="914400"/>
          </a:xfrm>
          <a:prstGeom prst="line">
            <a:avLst/>
          </a:prstGeom>
          <a:noFill/>
          <a:ln w="28575">
            <a:solidFill>
              <a:schemeClr val="folHlink"/>
            </a:solidFill>
            <a:round/>
            <a:headEnd/>
            <a:tailEnd type="triangle" w="med" len="med"/>
          </a:ln>
          <a:effectLst/>
        </p:spPr>
        <p:txBody>
          <a:bodyPr/>
          <a:lstStyle/>
          <a:p>
            <a:endParaRPr lang="en-IN"/>
          </a:p>
        </p:txBody>
      </p:sp>
      <p:sp>
        <p:nvSpPr>
          <p:cNvPr id="59414" name="Text Box 25"/>
          <p:cNvSpPr txBox="1">
            <a:spLocks noChangeArrowheads="1"/>
          </p:cNvSpPr>
          <p:nvPr/>
        </p:nvSpPr>
        <p:spPr bwMode="auto">
          <a:xfrm>
            <a:off x="3667125" y="5805488"/>
            <a:ext cx="2139950" cy="366712"/>
          </a:xfrm>
          <a:prstGeom prst="rect">
            <a:avLst/>
          </a:prstGeom>
          <a:noFill/>
          <a:ln w="9525">
            <a:noFill/>
            <a:miter lim="800000"/>
            <a:headEnd/>
            <a:tailEnd/>
          </a:ln>
          <a:effectLst/>
        </p:spPr>
        <p:txBody>
          <a:bodyPr wrap="none">
            <a:spAutoFit/>
          </a:bodyPr>
          <a:lstStyle/>
          <a:p>
            <a:r>
              <a:rPr lang="en-US" altLang="zh-TW" i="1">
                <a:solidFill>
                  <a:schemeClr val="folHlink"/>
                </a:solidFill>
                <a:latin typeface="Arial" charset="0"/>
                <a:ea typeface="新細明體" pitchFamily="18" charset="-120"/>
              </a:rPr>
              <a:t>Means “no data” !</a:t>
            </a:r>
          </a:p>
        </p:txBody>
      </p:sp>
      <p:sp>
        <p:nvSpPr>
          <p:cNvPr id="59415" name="Text Box 26"/>
          <p:cNvSpPr txBox="1">
            <a:spLocks noChangeArrowheads="1"/>
          </p:cNvSpPr>
          <p:nvPr/>
        </p:nvSpPr>
        <p:spPr bwMode="auto">
          <a:xfrm>
            <a:off x="3651250" y="6105525"/>
            <a:ext cx="3136900" cy="366713"/>
          </a:xfrm>
          <a:prstGeom prst="rect">
            <a:avLst/>
          </a:prstGeom>
          <a:noFill/>
          <a:ln w="9525">
            <a:noFill/>
            <a:miter lim="800000"/>
            <a:headEnd/>
            <a:tailEnd/>
          </a:ln>
          <a:effectLst/>
        </p:spPr>
        <p:txBody>
          <a:bodyPr wrap="none">
            <a:spAutoFit/>
          </a:bodyPr>
          <a:lstStyle/>
          <a:p>
            <a:r>
              <a:rPr lang="en-US" altLang="zh-TW">
                <a:solidFill>
                  <a:schemeClr val="hlink"/>
                </a:solidFill>
                <a:ea typeface="新細明體" pitchFamily="18" charset="-120"/>
              </a:rPr>
              <a:t>seq: 8001 if piggybacking</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4446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2" fill="hold" nodeType="clickEffect">
                                  <p:stCondLst>
                                    <p:cond delay="0"/>
                                  </p:stCondLst>
                                  <p:childTnLst>
                                    <p:set>
                                      <p:cBhvr>
                                        <p:cTn id="10" dur="1" fill="hold">
                                          <p:stCondLst>
                                            <p:cond delay="0"/>
                                          </p:stCondLst>
                                        </p:cTn>
                                        <p:tgtEl>
                                          <p:spTgt spid="744464"/>
                                        </p:tgtEl>
                                        <p:attrNameLst>
                                          <p:attrName>style.visibility</p:attrName>
                                        </p:attrNameLst>
                                      </p:cBhvr>
                                      <p:to>
                                        <p:strVal val="visible"/>
                                      </p:to>
                                    </p:set>
                                    <p:animEffect transition="in" filter="wipe(right)">
                                      <p:cBhvr>
                                        <p:cTn id="11" dur="2000"/>
                                        <p:tgtEl>
                                          <p:spTgt spid="744464"/>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nodeType="clickEffect">
                                  <p:stCondLst>
                                    <p:cond delay="0"/>
                                  </p:stCondLst>
                                  <p:childTnLst>
                                    <p:set>
                                      <p:cBhvr>
                                        <p:cTn id="15" dur="1" fill="hold">
                                          <p:stCondLst>
                                            <p:cond delay="0"/>
                                          </p:stCondLst>
                                        </p:cTn>
                                        <p:tgtEl>
                                          <p:spTgt spid="744465"/>
                                        </p:tgtEl>
                                        <p:attrNameLst>
                                          <p:attrName>style.visibility</p:attrName>
                                        </p:attrNameLst>
                                      </p:cBhvr>
                                      <p:to>
                                        <p:strVal val="visible"/>
                                      </p:to>
                                    </p:set>
                                    <p:animEffect transition="in" filter="wipe(left)">
                                      <p:cBhvr>
                                        <p:cTn id="16" dur="2000"/>
                                        <p:tgtEl>
                                          <p:spTgt spid="744465"/>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nodeType="clickEffect">
                                  <p:stCondLst>
                                    <p:cond delay="0"/>
                                  </p:stCondLst>
                                  <p:childTnLst>
                                    <p:set>
                                      <p:cBhvr>
                                        <p:cTn id="20" dur="1" fill="hold">
                                          <p:stCondLst>
                                            <p:cond delay="0"/>
                                          </p:stCondLst>
                                        </p:cTn>
                                        <p:tgtEl>
                                          <p:spTgt spid="744467"/>
                                        </p:tgtEl>
                                        <p:attrNameLst>
                                          <p:attrName>style.visibility</p:attrName>
                                        </p:attrNameLst>
                                      </p:cBhvr>
                                      <p:to>
                                        <p:strVal val="visible"/>
                                      </p:to>
                                    </p:set>
                                    <p:animEffect transition="in" filter="wipe(left)">
                                      <p:cBhvr>
                                        <p:cTn id="21" dur="2000"/>
                                        <p:tgtEl>
                                          <p:spTgt spid="744467"/>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2" fill="hold" nodeType="clickEffect">
                                  <p:stCondLst>
                                    <p:cond delay="0"/>
                                  </p:stCondLst>
                                  <p:childTnLst>
                                    <p:set>
                                      <p:cBhvr>
                                        <p:cTn id="25" dur="1" fill="hold">
                                          <p:stCondLst>
                                            <p:cond delay="0"/>
                                          </p:stCondLst>
                                        </p:cTn>
                                        <p:tgtEl>
                                          <p:spTgt spid="744469"/>
                                        </p:tgtEl>
                                        <p:attrNameLst>
                                          <p:attrName>style.visibility</p:attrName>
                                        </p:attrNameLst>
                                      </p:cBhvr>
                                      <p:to>
                                        <p:strVal val="visible"/>
                                      </p:to>
                                    </p:set>
                                    <p:animEffect transition="in" filter="wipe(right)">
                                      <p:cBhvr>
                                        <p:cTn id="26" dur="2000"/>
                                        <p:tgtEl>
                                          <p:spTgt spid="744469"/>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2" fill="hold" nodeType="clickEffect">
                                  <p:stCondLst>
                                    <p:cond delay="0"/>
                                  </p:stCondLst>
                                  <p:childTnLst>
                                    <p:set>
                                      <p:cBhvr>
                                        <p:cTn id="30" dur="1" fill="hold">
                                          <p:stCondLst>
                                            <p:cond delay="0"/>
                                          </p:stCondLst>
                                        </p:cTn>
                                        <p:tgtEl>
                                          <p:spTgt spid="744462"/>
                                        </p:tgtEl>
                                        <p:attrNameLst>
                                          <p:attrName>style.visibility</p:attrName>
                                        </p:attrNameLst>
                                      </p:cBhvr>
                                      <p:to>
                                        <p:strVal val="visible"/>
                                      </p:to>
                                    </p:set>
                                    <p:animEffect transition="in" filter="wipe(right)">
                                      <p:cBhvr>
                                        <p:cTn id="31" dur="2000"/>
                                        <p:tgtEl>
                                          <p:spTgt spid="744462"/>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22" presetClass="entr" presetSubtype="8" fill="hold" nodeType="clickEffect">
                                  <p:stCondLst>
                                    <p:cond delay="0"/>
                                  </p:stCondLst>
                                  <p:childTnLst>
                                    <p:set>
                                      <p:cBhvr>
                                        <p:cTn id="35" dur="1" fill="hold">
                                          <p:stCondLst>
                                            <p:cond delay="0"/>
                                          </p:stCondLst>
                                        </p:cTn>
                                        <p:tgtEl>
                                          <p:spTgt spid="744470"/>
                                        </p:tgtEl>
                                        <p:attrNameLst>
                                          <p:attrName>style.visibility</p:attrName>
                                        </p:attrNameLst>
                                      </p:cBhvr>
                                      <p:to>
                                        <p:strVal val="visible"/>
                                      </p:to>
                                    </p:set>
                                    <p:animEffect transition="in" filter="wipe(left)">
                                      <p:cBhvr>
                                        <p:cTn id="36" dur="2000"/>
                                        <p:tgtEl>
                                          <p:spTgt spid="744470"/>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22" presetClass="entr" presetSubtype="8" fill="hold" nodeType="clickEffect">
                                  <p:stCondLst>
                                    <p:cond delay="0"/>
                                  </p:stCondLst>
                                  <p:childTnLst>
                                    <p:set>
                                      <p:cBhvr>
                                        <p:cTn id="40" dur="1" fill="hold">
                                          <p:stCondLst>
                                            <p:cond delay="0"/>
                                          </p:stCondLst>
                                        </p:cTn>
                                        <p:tgtEl>
                                          <p:spTgt spid="744463"/>
                                        </p:tgtEl>
                                        <p:attrNameLst>
                                          <p:attrName>style.visibility</p:attrName>
                                        </p:attrNameLst>
                                      </p:cBhvr>
                                      <p:to>
                                        <p:strVal val="visible"/>
                                      </p:to>
                                    </p:set>
                                    <p:animEffect transition="in" filter="wipe(left)">
                                      <p:cBhvr>
                                        <p:cTn id="41" dur="2000"/>
                                        <p:tgtEl>
                                          <p:spTgt spid="7444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8"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Data </a:t>
            </a:r>
            <a:r>
              <a:rPr lang="en-US" altLang="en-US" i="1" dirty="0">
                <a:latin typeface="Times New Roman" pitchFamily="18" charset="0"/>
              </a:rPr>
              <a:t>Transfer</a:t>
            </a:r>
          </a:p>
        </p:txBody>
      </p:sp>
      <p:sp>
        <p:nvSpPr>
          <p:cNvPr id="67595" name="Rectangle 9"/>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eaLnBrk="1" hangingPunct="1"/>
            <a:endParaRPr kumimoji="1" lang="zh-TW" altLang="zh-TW" sz="2400" b="0">
              <a:ea typeface="新細明體" pitchFamily="18" charset="-120"/>
            </a:endParaRPr>
          </a:p>
        </p:txBody>
      </p:sp>
      <p:pic>
        <p:nvPicPr>
          <p:cNvPr id="746507" name="Picture 11"/>
          <p:cNvPicPr>
            <a:picLocks noChangeAspect="1" noChangeArrowheads="1"/>
          </p:cNvPicPr>
          <p:nvPr/>
        </p:nvPicPr>
        <p:blipFill>
          <a:blip r:embed="rId3"/>
          <a:srcRect/>
          <a:stretch>
            <a:fillRect/>
          </a:stretch>
        </p:blipFill>
        <p:spPr bwMode="auto">
          <a:xfrm>
            <a:off x="1770063" y="850900"/>
            <a:ext cx="5465762" cy="5380038"/>
          </a:xfrm>
          <a:prstGeom prst="rect">
            <a:avLst/>
          </a:prstGeom>
          <a:noFill/>
          <a:ln w="9525">
            <a:noFill/>
            <a:miter lim="800000"/>
            <a:headEnd/>
            <a:tailEnd/>
          </a:ln>
          <a:effectLst/>
        </p:spPr>
      </p:pic>
      <p:pic>
        <p:nvPicPr>
          <p:cNvPr id="746508" name="Picture 12"/>
          <p:cNvPicPr>
            <a:picLocks noChangeAspect="1" noChangeArrowheads="1"/>
          </p:cNvPicPr>
          <p:nvPr/>
        </p:nvPicPr>
        <p:blipFill>
          <a:blip r:embed="rId4"/>
          <a:srcRect/>
          <a:stretch>
            <a:fillRect/>
          </a:stretch>
        </p:blipFill>
        <p:spPr bwMode="auto">
          <a:xfrm>
            <a:off x="2205038" y="2309813"/>
            <a:ext cx="4652962" cy="3271837"/>
          </a:xfrm>
          <a:prstGeom prst="rect">
            <a:avLst/>
          </a:prstGeom>
          <a:noFill/>
          <a:ln w="9525">
            <a:noFill/>
            <a:miter lim="800000"/>
            <a:headEnd/>
            <a:tailEnd/>
          </a:ln>
          <a:effectLst/>
        </p:spPr>
      </p:pic>
      <p:pic>
        <p:nvPicPr>
          <p:cNvPr id="746509" name="Picture 13"/>
          <p:cNvPicPr>
            <a:picLocks noChangeAspect="1" noChangeArrowheads="1"/>
          </p:cNvPicPr>
          <p:nvPr/>
        </p:nvPicPr>
        <p:blipFill>
          <a:blip r:embed="rId5"/>
          <a:srcRect/>
          <a:stretch>
            <a:fillRect/>
          </a:stretch>
        </p:blipFill>
        <p:spPr bwMode="auto">
          <a:xfrm>
            <a:off x="2932113" y="5680075"/>
            <a:ext cx="3235325" cy="328613"/>
          </a:xfrm>
          <a:prstGeom prst="rect">
            <a:avLst/>
          </a:prstGeom>
          <a:noFill/>
          <a:ln w="9525">
            <a:noFill/>
            <a:miter lim="800000"/>
            <a:headEnd/>
            <a:tailEnd/>
          </a:ln>
          <a:effectLst/>
        </p:spPr>
      </p:pic>
      <p:pic>
        <p:nvPicPr>
          <p:cNvPr id="746510" name="Picture 14"/>
          <p:cNvPicPr>
            <a:picLocks noChangeAspect="1" noChangeArrowheads="1"/>
          </p:cNvPicPr>
          <p:nvPr/>
        </p:nvPicPr>
        <p:blipFill>
          <a:blip r:embed="rId6"/>
          <a:srcRect/>
          <a:stretch>
            <a:fillRect/>
          </a:stretch>
        </p:blipFill>
        <p:spPr bwMode="auto">
          <a:xfrm>
            <a:off x="2930525" y="1935163"/>
            <a:ext cx="3217863" cy="312737"/>
          </a:xfrm>
          <a:prstGeom prst="rect">
            <a:avLst/>
          </a:prstGeom>
          <a:noFill/>
          <a:ln w="9525">
            <a:noFill/>
            <a:miter lim="800000"/>
            <a:headEnd/>
            <a:tailEnd/>
          </a:ln>
          <a:effectLst/>
        </p:spPr>
      </p:pic>
      <p:sp>
        <p:nvSpPr>
          <p:cNvPr id="67600" name="文字方塊 1"/>
          <p:cNvSpPr txBox="1">
            <a:spLocks noChangeArrowheads="1"/>
          </p:cNvSpPr>
          <p:nvPr/>
        </p:nvSpPr>
        <p:spPr bwMode="auto">
          <a:xfrm>
            <a:off x="195263" y="4402138"/>
            <a:ext cx="1698625" cy="723900"/>
          </a:xfrm>
          <a:prstGeom prst="rect">
            <a:avLst/>
          </a:prstGeom>
          <a:noFill/>
          <a:ln w="9525">
            <a:noFill/>
            <a:miter lim="800000"/>
            <a:headEnd/>
            <a:tailEnd/>
          </a:ln>
        </p:spPr>
        <p:txBody>
          <a:bodyPr wrap="none">
            <a:spAutoFit/>
          </a:bodyPr>
          <a:lstStyle/>
          <a:p>
            <a:r>
              <a:rPr lang="en-US" altLang="zh-TW">
                <a:solidFill>
                  <a:srgbClr val="0000FF"/>
                </a:solidFill>
                <a:ea typeface="新細明體" pitchFamily="18" charset="-120"/>
              </a:rPr>
              <a:t>Pushing data</a:t>
            </a:r>
          </a:p>
          <a:p>
            <a:pPr>
              <a:spcBef>
                <a:spcPts val="600"/>
              </a:spcBef>
            </a:pPr>
            <a:r>
              <a:rPr lang="en-US" altLang="zh-TW">
                <a:solidFill>
                  <a:srgbClr val="0000FF"/>
                </a:solidFill>
                <a:ea typeface="新細明體" pitchFamily="18" charset="-120"/>
              </a:rPr>
              <a:t>Urgent data</a:t>
            </a:r>
            <a:endParaRPr lang="zh-TW" altLang="en-US">
              <a:solidFill>
                <a:srgbClr val="0000FF"/>
              </a:solidFill>
              <a:ea typeface="新細明體" pitchFamily="18" charset="-12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4650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53" presetClass="entr" presetSubtype="0" fill="hold" nodeType="clickEffect">
                                  <p:stCondLst>
                                    <p:cond delay="0"/>
                                  </p:stCondLst>
                                  <p:childTnLst>
                                    <p:set>
                                      <p:cBhvr>
                                        <p:cTn id="10" dur="1" fill="hold">
                                          <p:stCondLst>
                                            <p:cond delay="0"/>
                                          </p:stCondLst>
                                        </p:cTn>
                                        <p:tgtEl>
                                          <p:spTgt spid="746510"/>
                                        </p:tgtEl>
                                        <p:attrNameLst>
                                          <p:attrName>style.visibility</p:attrName>
                                        </p:attrNameLst>
                                      </p:cBhvr>
                                      <p:to>
                                        <p:strVal val="visible"/>
                                      </p:to>
                                    </p:set>
                                    <p:anim calcmode="lin" valueType="num">
                                      <p:cBhvr>
                                        <p:cTn id="11" dur="500" fill="hold"/>
                                        <p:tgtEl>
                                          <p:spTgt spid="746510"/>
                                        </p:tgtEl>
                                        <p:attrNameLst>
                                          <p:attrName>ppt_w</p:attrName>
                                        </p:attrNameLst>
                                      </p:cBhvr>
                                      <p:tavLst>
                                        <p:tav tm="0">
                                          <p:val>
                                            <p:fltVal val="0"/>
                                          </p:val>
                                        </p:tav>
                                        <p:tav tm="100000">
                                          <p:val>
                                            <p:strVal val="#ppt_w"/>
                                          </p:val>
                                        </p:tav>
                                      </p:tavLst>
                                    </p:anim>
                                    <p:anim calcmode="lin" valueType="num">
                                      <p:cBhvr>
                                        <p:cTn id="12" dur="500" fill="hold"/>
                                        <p:tgtEl>
                                          <p:spTgt spid="746510"/>
                                        </p:tgtEl>
                                        <p:attrNameLst>
                                          <p:attrName>ppt_h</p:attrName>
                                        </p:attrNameLst>
                                      </p:cBhvr>
                                      <p:tavLst>
                                        <p:tav tm="0">
                                          <p:val>
                                            <p:fltVal val="0"/>
                                          </p:val>
                                        </p:tav>
                                        <p:tav tm="100000">
                                          <p:val>
                                            <p:strVal val="#ppt_h"/>
                                          </p:val>
                                        </p:tav>
                                      </p:tavLst>
                                    </p:anim>
                                    <p:animEffect transition="in" filter="fade">
                                      <p:cBhvr>
                                        <p:cTn id="13" dur="500"/>
                                        <p:tgtEl>
                                          <p:spTgt spid="746510"/>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1" fill="hold" nodeType="clickEffect">
                                  <p:stCondLst>
                                    <p:cond delay="0"/>
                                  </p:stCondLst>
                                  <p:childTnLst>
                                    <p:set>
                                      <p:cBhvr>
                                        <p:cTn id="17" dur="1" fill="hold">
                                          <p:stCondLst>
                                            <p:cond delay="0"/>
                                          </p:stCondLst>
                                        </p:cTn>
                                        <p:tgtEl>
                                          <p:spTgt spid="746508"/>
                                        </p:tgtEl>
                                        <p:attrNameLst>
                                          <p:attrName>style.visibility</p:attrName>
                                        </p:attrNameLst>
                                      </p:cBhvr>
                                      <p:to>
                                        <p:strVal val="visible"/>
                                      </p:to>
                                    </p:set>
                                    <p:animEffect transition="in" filter="wipe(up)">
                                      <p:cBhvr>
                                        <p:cTn id="18" dur="2000"/>
                                        <p:tgtEl>
                                          <p:spTgt spid="746508"/>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53" presetClass="entr" presetSubtype="0" fill="hold" nodeType="clickEffect">
                                  <p:stCondLst>
                                    <p:cond delay="0"/>
                                  </p:stCondLst>
                                  <p:childTnLst>
                                    <p:set>
                                      <p:cBhvr>
                                        <p:cTn id="22" dur="1" fill="hold">
                                          <p:stCondLst>
                                            <p:cond delay="0"/>
                                          </p:stCondLst>
                                        </p:cTn>
                                        <p:tgtEl>
                                          <p:spTgt spid="746509"/>
                                        </p:tgtEl>
                                        <p:attrNameLst>
                                          <p:attrName>style.visibility</p:attrName>
                                        </p:attrNameLst>
                                      </p:cBhvr>
                                      <p:to>
                                        <p:strVal val="visible"/>
                                      </p:to>
                                    </p:set>
                                    <p:anim calcmode="lin" valueType="num">
                                      <p:cBhvr>
                                        <p:cTn id="23" dur="500" fill="hold"/>
                                        <p:tgtEl>
                                          <p:spTgt spid="746509"/>
                                        </p:tgtEl>
                                        <p:attrNameLst>
                                          <p:attrName>ppt_w</p:attrName>
                                        </p:attrNameLst>
                                      </p:cBhvr>
                                      <p:tavLst>
                                        <p:tav tm="0">
                                          <p:val>
                                            <p:fltVal val="0"/>
                                          </p:val>
                                        </p:tav>
                                        <p:tav tm="100000">
                                          <p:val>
                                            <p:strVal val="#ppt_w"/>
                                          </p:val>
                                        </p:tav>
                                      </p:tavLst>
                                    </p:anim>
                                    <p:anim calcmode="lin" valueType="num">
                                      <p:cBhvr>
                                        <p:cTn id="24" dur="500" fill="hold"/>
                                        <p:tgtEl>
                                          <p:spTgt spid="746509"/>
                                        </p:tgtEl>
                                        <p:attrNameLst>
                                          <p:attrName>ppt_h</p:attrName>
                                        </p:attrNameLst>
                                      </p:cBhvr>
                                      <p:tavLst>
                                        <p:tav tm="0">
                                          <p:val>
                                            <p:fltVal val="0"/>
                                          </p:val>
                                        </p:tav>
                                        <p:tav tm="100000">
                                          <p:val>
                                            <p:strVal val="#ppt_h"/>
                                          </p:val>
                                        </p:tav>
                                      </p:tavLst>
                                    </p:anim>
                                    <p:animEffect transition="in" filter="fade">
                                      <p:cBhvr>
                                        <p:cTn id="25" dur="500"/>
                                        <p:tgtEl>
                                          <p:spTgt spid="7465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6" name="Text Box 2"/>
          <p:cNvSpPr txBox="1">
            <a:spLocks noChangeArrowheads="1"/>
          </p:cNvSpPr>
          <p:nvPr/>
        </p:nvSpPr>
        <p:spPr bwMode="auto">
          <a:xfrm>
            <a:off x="990600" y="90488"/>
            <a:ext cx="77724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Connection </a:t>
            </a:r>
            <a:r>
              <a:rPr lang="en-US" altLang="en-US" i="1" dirty="0">
                <a:latin typeface="Times New Roman" pitchFamily="18" charset="0"/>
              </a:rPr>
              <a:t>termination using three-way handshake</a:t>
            </a:r>
          </a:p>
        </p:txBody>
      </p:sp>
      <p:sp>
        <p:nvSpPr>
          <p:cNvPr id="69643" name="Rectangle 9"/>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eaLnBrk="1" hangingPunct="1"/>
            <a:endParaRPr kumimoji="1" lang="zh-TW" altLang="zh-TW" sz="2400" b="0">
              <a:ea typeface="新細明體" pitchFamily="18" charset="-120"/>
            </a:endParaRPr>
          </a:p>
        </p:txBody>
      </p:sp>
      <p:pic>
        <p:nvPicPr>
          <p:cNvPr id="69644" name="Picture 10"/>
          <p:cNvPicPr>
            <a:picLocks noChangeAspect="1" noChangeArrowheads="1"/>
          </p:cNvPicPr>
          <p:nvPr/>
        </p:nvPicPr>
        <p:blipFill>
          <a:blip r:embed="rId3"/>
          <a:srcRect/>
          <a:stretch>
            <a:fillRect/>
          </a:stretch>
        </p:blipFill>
        <p:spPr bwMode="auto">
          <a:xfrm>
            <a:off x="914400" y="1295400"/>
            <a:ext cx="7550150" cy="424338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0"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Half-Close</a:t>
            </a:r>
            <a:endParaRPr lang="en-US" altLang="en-US" i="1" dirty="0">
              <a:latin typeface="Times New Roman" pitchFamily="18" charset="0"/>
            </a:endParaRPr>
          </a:p>
        </p:txBody>
      </p:sp>
      <p:sp>
        <p:nvSpPr>
          <p:cNvPr id="75787" name="Rectangle 9"/>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eaLnBrk="1" hangingPunct="1"/>
            <a:endParaRPr kumimoji="1" lang="zh-TW" altLang="zh-TW" sz="2400" b="0">
              <a:ea typeface="新細明體" pitchFamily="18" charset="-120"/>
            </a:endParaRPr>
          </a:p>
        </p:txBody>
      </p:sp>
      <p:pic>
        <p:nvPicPr>
          <p:cNvPr id="75788" name="Picture 10"/>
          <p:cNvPicPr>
            <a:picLocks noChangeAspect="1" noChangeArrowheads="1"/>
          </p:cNvPicPr>
          <p:nvPr/>
        </p:nvPicPr>
        <p:blipFill>
          <a:blip r:embed="rId3"/>
          <a:srcRect/>
          <a:stretch>
            <a:fillRect/>
          </a:stretch>
        </p:blipFill>
        <p:spPr bwMode="auto">
          <a:xfrm>
            <a:off x="1346200" y="628650"/>
            <a:ext cx="6472238" cy="557053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9" name="Text Box 3"/>
          <p:cNvSpPr txBox="1">
            <a:spLocks noChangeArrowheads="1"/>
          </p:cNvSpPr>
          <p:nvPr/>
        </p:nvSpPr>
        <p:spPr bwMode="auto">
          <a:xfrm>
            <a:off x="228600" y="355600"/>
            <a:ext cx="6470297" cy="646331"/>
          </a:xfrm>
          <a:prstGeom prst="rect">
            <a:avLst/>
          </a:prstGeom>
          <a:solidFill>
            <a:schemeClr val="folHlink"/>
          </a:solidFill>
          <a:ln w="9525">
            <a:solidFill>
              <a:schemeClr val="folHlink"/>
            </a:solidFill>
            <a:miter lim="800000"/>
            <a:headEnd/>
            <a:tailEnd/>
          </a:ln>
          <a:effectLst/>
        </p:spPr>
        <p:txBody>
          <a:bodyPr wrap="none">
            <a:spAutoFit/>
          </a:bodyPr>
          <a:lstStyle/>
          <a:p>
            <a:r>
              <a:rPr lang="en-US" altLang="zh-TW" sz="3600" dirty="0" smtClean="0">
                <a:solidFill>
                  <a:schemeClr val="bg1"/>
                </a:solidFill>
                <a:latin typeface="Times" pitchFamily="18" charset="0"/>
                <a:ea typeface="新細明體" pitchFamily="18" charset="-120"/>
              </a:rPr>
              <a:t>STATE </a:t>
            </a:r>
            <a:r>
              <a:rPr lang="en-US" altLang="zh-TW" sz="3600" dirty="0">
                <a:solidFill>
                  <a:schemeClr val="bg1"/>
                </a:solidFill>
                <a:latin typeface="Times" pitchFamily="18" charset="0"/>
                <a:ea typeface="新細明體" pitchFamily="18" charset="-120"/>
              </a:rPr>
              <a:t>TRANSITION DIAGRAM</a:t>
            </a:r>
          </a:p>
        </p:txBody>
      </p:sp>
      <p:sp>
        <p:nvSpPr>
          <p:cNvPr id="77830" name="Text Box 4"/>
          <p:cNvSpPr txBox="1">
            <a:spLocks noChangeArrowheads="1"/>
          </p:cNvSpPr>
          <p:nvPr/>
        </p:nvSpPr>
        <p:spPr bwMode="auto">
          <a:xfrm>
            <a:off x="8229600" y="6400800"/>
            <a:ext cx="184150" cy="366713"/>
          </a:xfrm>
          <a:prstGeom prst="rect">
            <a:avLst/>
          </a:prstGeom>
          <a:noFill/>
          <a:ln w="9525">
            <a:noFill/>
            <a:miter lim="800000"/>
            <a:headEnd/>
            <a:tailEnd/>
          </a:ln>
          <a:effectLst/>
        </p:spPr>
        <p:txBody>
          <a:bodyPr wrap="none">
            <a:spAutoFit/>
          </a:bodyPr>
          <a:lstStyle/>
          <a:p>
            <a:endParaRPr lang="zh-TW" altLang="zh-TW">
              <a:latin typeface="Times New Roman" pitchFamily="18" charset="0"/>
              <a:ea typeface="新細明體" pitchFamily="18" charset="-120"/>
            </a:endParaRPr>
          </a:p>
        </p:txBody>
      </p:sp>
      <p:sp>
        <p:nvSpPr>
          <p:cNvPr id="77831" name="Rectangle 5"/>
          <p:cNvSpPr>
            <a:spLocks noChangeArrowheads="1"/>
          </p:cNvSpPr>
          <p:nvPr/>
        </p:nvSpPr>
        <p:spPr bwMode="auto">
          <a:xfrm>
            <a:off x="381000" y="1524000"/>
            <a:ext cx="8429625" cy="1815882"/>
          </a:xfrm>
          <a:prstGeom prst="rect">
            <a:avLst/>
          </a:prstGeom>
          <a:noFill/>
          <a:ln w="9525">
            <a:noFill/>
            <a:miter lim="800000"/>
            <a:headEnd/>
            <a:tailEnd/>
          </a:ln>
          <a:effectLst/>
        </p:spPr>
        <p:txBody>
          <a:bodyPr>
            <a:spAutoFit/>
          </a:bodyPr>
          <a:lstStyle/>
          <a:p>
            <a:r>
              <a:rPr lang="en-US" altLang="zh-TW" sz="2800" dirty="0">
                <a:latin typeface="Arial Unicode MS" pitchFamily="34" charset="-120"/>
                <a:ea typeface="Arial Unicode MS" pitchFamily="34" charset="-120"/>
                <a:cs typeface="Arial Unicode MS" pitchFamily="34" charset="-120"/>
              </a:rPr>
              <a:t>To keep track of all the different events happening during connection establishment, connection termination, and data transfer, TCP is specified as the finite state machine shown in </a:t>
            </a:r>
            <a:r>
              <a:rPr lang="en-US" altLang="zh-TW" sz="2800" dirty="0" smtClean="0">
                <a:latin typeface="Arial Unicode MS" pitchFamily="34" charset="-120"/>
                <a:ea typeface="Arial Unicode MS" pitchFamily="34" charset="-120"/>
                <a:cs typeface="Arial Unicode MS" pitchFamily="34" charset="-120"/>
              </a:rPr>
              <a:t>Figure</a:t>
            </a:r>
            <a:endParaRPr lang="en-US" altLang="zh-TW" sz="2800" dirty="0">
              <a:latin typeface="Arial Unicode MS" pitchFamily="34" charset="-120"/>
              <a:ea typeface="Arial Unicode MS" pitchFamily="34" charset="-120"/>
              <a:cs typeface="Arial Unicode MS" pitchFamily="34" charset="-12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4"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State </a:t>
            </a:r>
            <a:r>
              <a:rPr lang="en-US" altLang="en-US" i="1" dirty="0">
                <a:latin typeface="Times New Roman" pitchFamily="18" charset="0"/>
              </a:rPr>
              <a:t>transition diagram</a:t>
            </a:r>
          </a:p>
        </p:txBody>
      </p:sp>
      <p:sp>
        <p:nvSpPr>
          <p:cNvPr id="81931" name="Rectangle 9"/>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eaLnBrk="1" hangingPunct="1"/>
            <a:endParaRPr kumimoji="1" lang="zh-TW" altLang="zh-TW" sz="2400" b="0">
              <a:ea typeface="新細明體" pitchFamily="18" charset="-120"/>
            </a:endParaRPr>
          </a:p>
        </p:txBody>
      </p:sp>
      <p:pic>
        <p:nvPicPr>
          <p:cNvPr id="81932" name="Picture 10"/>
          <p:cNvPicPr>
            <a:picLocks noChangeAspect="1" noChangeArrowheads="1"/>
          </p:cNvPicPr>
          <p:nvPr/>
        </p:nvPicPr>
        <p:blipFill>
          <a:blip r:embed="rId3"/>
          <a:srcRect/>
          <a:stretch>
            <a:fillRect/>
          </a:stretch>
        </p:blipFill>
        <p:spPr bwMode="auto">
          <a:xfrm>
            <a:off x="1447800" y="914400"/>
            <a:ext cx="6545263" cy="5359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21" name="Picture 26"/>
          <p:cNvPicPr>
            <a:picLocks noChangeAspect="1" noChangeArrowheads="1"/>
          </p:cNvPicPr>
          <p:nvPr/>
        </p:nvPicPr>
        <p:blipFill>
          <a:blip r:embed="rId3"/>
          <a:srcRect/>
          <a:stretch>
            <a:fillRect/>
          </a:stretch>
        </p:blipFill>
        <p:spPr bwMode="auto">
          <a:xfrm>
            <a:off x="1223963" y="1333500"/>
            <a:ext cx="7386637" cy="41529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8" name="Text Box 2"/>
          <p:cNvSpPr txBox="1">
            <a:spLocks noChangeArrowheads="1"/>
          </p:cNvSpPr>
          <p:nvPr/>
        </p:nvSpPr>
        <p:spPr bwMode="auto">
          <a:xfrm>
            <a:off x="990600" y="90488"/>
            <a:ext cx="76962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Transition </a:t>
            </a:r>
            <a:r>
              <a:rPr lang="en-US" altLang="en-US" i="1" dirty="0">
                <a:latin typeface="Times New Roman" pitchFamily="18" charset="0"/>
              </a:rPr>
              <a:t>diagram for connection and half-close termination</a:t>
            </a:r>
          </a:p>
        </p:txBody>
      </p:sp>
      <p:sp>
        <p:nvSpPr>
          <p:cNvPr id="88075" name="Rectangle 9"/>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eaLnBrk="1" hangingPunct="1"/>
            <a:endParaRPr kumimoji="1" lang="zh-TW" altLang="zh-TW" sz="2400" b="0">
              <a:ea typeface="新細明體" pitchFamily="18" charset="-120"/>
            </a:endParaRPr>
          </a:p>
        </p:txBody>
      </p:sp>
      <p:pic>
        <p:nvPicPr>
          <p:cNvPr id="88076" name="Picture 10"/>
          <p:cNvPicPr>
            <a:picLocks noChangeAspect="1" noChangeArrowheads="1"/>
          </p:cNvPicPr>
          <p:nvPr/>
        </p:nvPicPr>
        <p:blipFill>
          <a:blip r:embed="rId3"/>
          <a:srcRect/>
          <a:stretch>
            <a:fillRect/>
          </a:stretch>
        </p:blipFill>
        <p:spPr bwMode="auto">
          <a:xfrm>
            <a:off x="450850" y="2289175"/>
            <a:ext cx="8464550" cy="2819400"/>
          </a:xfrm>
          <a:prstGeom prst="rect">
            <a:avLst/>
          </a:prstGeom>
          <a:noFill/>
          <a:ln w="9525">
            <a:noFill/>
            <a:miter lim="800000"/>
            <a:headEnd/>
            <a:tailEnd/>
          </a:ln>
          <a:effectLst/>
        </p:spPr>
      </p:pic>
      <p:sp>
        <p:nvSpPr>
          <p:cNvPr id="88077" name="橢圓 1"/>
          <p:cNvSpPr>
            <a:spLocks noChangeArrowheads="1"/>
          </p:cNvSpPr>
          <p:nvPr/>
        </p:nvSpPr>
        <p:spPr bwMode="auto">
          <a:xfrm>
            <a:off x="990600" y="2540000"/>
            <a:ext cx="920750" cy="317500"/>
          </a:xfrm>
          <a:prstGeom prst="ellipse">
            <a:avLst/>
          </a:prstGeom>
          <a:noFill/>
          <a:ln w="28575" algn="ctr">
            <a:solidFill>
              <a:srgbClr val="0000FF"/>
            </a:solidFill>
            <a:prstDash val="dash"/>
            <a:round/>
            <a:headEnd/>
            <a:tailEnd/>
          </a:ln>
        </p:spPr>
        <p:txBody>
          <a:bodyPr/>
          <a:lstStyle/>
          <a:p>
            <a:endParaRPr lang="zh-TW" altLang="en-US">
              <a:ea typeface="新細明體" pitchFamily="18" charset="-12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6"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Time-line </a:t>
            </a:r>
            <a:r>
              <a:rPr lang="en-US" altLang="en-US" i="1" dirty="0">
                <a:latin typeface="Times New Roman" pitchFamily="18" charset="0"/>
              </a:rPr>
              <a:t>diagram for Figure 15.14</a:t>
            </a:r>
          </a:p>
        </p:txBody>
      </p:sp>
      <p:sp>
        <p:nvSpPr>
          <p:cNvPr id="90123" name="Rectangle 9"/>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eaLnBrk="1" hangingPunct="1"/>
            <a:endParaRPr kumimoji="1" lang="zh-TW" altLang="en-US" sz="2400" b="0">
              <a:ea typeface="新細明體" pitchFamily="18" charset="-120"/>
            </a:endParaRPr>
          </a:p>
        </p:txBody>
      </p:sp>
      <p:pic>
        <p:nvPicPr>
          <p:cNvPr id="90124" name="Picture 10"/>
          <p:cNvPicPr>
            <a:picLocks noChangeAspect="1" noChangeArrowheads="1"/>
          </p:cNvPicPr>
          <p:nvPr/>
        </p:nvPicPr>
        <p:blipFill>
          <a:blip r:embed="rId3"/>
          <a:srcRect/>
          <a:stretch>
            <a:fillRect/>
          </a:stretch>
        </p:blipFill>
        <p:spPr bwMode="auto">
          <a:xfrm>
            <a:off x="3924300" y="685800"/>
            <a:ext cx="4826000" cy="5838825"/>
          </a:xfrm>
          <a:prstGeom prst="rect">
            <a:avLst/>
          </a:prstGeom>
          <a:noFill/>
          <a:ln w="9525">
            <a:noFill/>
            <a:miter lim="800000"/>
            <a:headEnd/>
            <a:tailEnd/>
          </a:ln>
          <a:effectLst/>
        </p:spPr>
      </p:pic>
      <p:sp>
        <p:nvSpPr>
          <p:cNvPr id="90125" name="Oval 11"/>
          <p:cNvSpPr>
            <a:spLocks noChangeArrowheads="1"/>
          </p:cNvSpPr>
          <p:nvPr/>
        </p:nvSpPr>
        <p:spPr bwMode="auto">
          <a:xfrm>
            <a:off x="4251325" y="4848225"/>
            <a:ext cx="914400" cy="1323975"/>
          </a:xfrm>
          <a:prstGeom prst="ellipse">
            <a:avLst/>
          </a:prstGeom>
          <a:noFill/>
          <a:ln w="28575">
            <a:solidFill>
              <a:schemeClr val="folHlink"/>
            </a:solidFill>
            <a:prstDash val="sysDot"/>
            <a:round/>
            <a:headEnd/>
            <a:tailEnd/>
          </a:ln>
          <a:effectLst/>
        </p:spPr>
        <p:txBody>
          <a:bodyPr wrap="none" anchor="ctr"/>
          <a:lstStyle/>
          <a:p>
            <a:endParaRPr lang="zh-TW" altLang="en-US">
              <a:ea typeface="新細明體" pitchFamily="18" charset="-120"/>
            </a:endParaRPr>
          </a:p>
        </p:txBody>
      </p:sp>
      <p:sp>
        <p:nvSpPr>
          <p:cNvPr id="90126" name="Text Box 12"/>
          <p:cNvSpPr txBox="1">
            <a:spLocks noChangeArrowheads="1"/>
          </p:cNvSpPr>
          <p:nvPr/>
        </p:nvSpPr>
        <p:spPr bwMode="auto">
          <a:xfrm>
            <a:off x="280988" y="1143000"/>
            <a:ext cx="3902075" cy="4102100"/>
          </a:xfrm>
          <a:prstGeom prst="rect">
            <a:avLst/>
          </a:prstGeom>
          <a:noFill/>
          <a:ln w="9525">
            <a:noFill/>
            <a:miter lim="800000"/>
            <a:headEnd/>
            <a:tailEnd/>
          </a:ln>
          <a:effectLst/>
        </p:spPr>
        <p:txBody>
          <a:bodyPr>
            <a:spAutoFit/>
          </a:bodyPr>
          <a:lstStyle/>
          <a:p>
            <a:pPr marL="457200" indent="-457200"/>
            <a:r>
              <a:rPr lang="en-US" altLang="zh-TW" sz="1600">
                <a:solidFill>
                  <a:schemeClr val="folHlink"/>
                </a:solidFill>
                <a:ea typeface="新細明體" pitchFamily="18" charset="-120"/>
              </a:rPr>
              <a:t>1.	Enough time for an ACK to be lost and a new FIN to arrive. If during the TIME-WAIT state, a new FIN arrives, the client sends a new ACK and restarts the 2MSL timer</a:t>
            </a:r>
          </a:p>
          <a:p>
            <a:pPr marL="457200" indent="-457200">
              <a:spcBef>
                <a:spcPct val="20000"/>
              </a:spcBef>
              <a:buFontTx/>
              <a:buAutoNum type="arabicPeriod" startAt="2"/>
            </a:pPr>
            <a:r>
              <a:rPr lang="en-US" altLang="zh-TW" sz="1600">
                <a:solidFill>
                  <a:schemeClr val="folHlink"/>
                </a:solidFill>
                <a:ea typeface="新細明體" pitchFamily="18" charset="-120"/>
              </a:rPr>
              <a:t>To prevent a duplicate segment from one connection appearing in the next one, TCP requires that incarnation cannot take place unless 2MSL amount of time has elapsed.</a:t>
            </a:r>
          </a:p>
          <a:p>
            <a:pPr marL="457200" indent="-457200">
              <a:spcBef>
                <a:spcPct val="20000"/>
              </a:spcBef>
            </a:pPr>
            <a:r>
              <a:rPr lang="en-US" altLang="zh-TW" sz="1600">
                <a:solidFill>
                  <a:schemeClr val="folHlink"/>
                </a:solidFill>
                <a:ea typeface="新細明體" pitchFamily="18" charset="-120"/>
              </a:rPr>
              <a:t>	Another solution: the ISN of the incarnation is greater than the last seq. # used in the previous connection.</a:t>
            </a:r>
          </a:p>
        </p:txBody>
      </p:sp>
      <p:sp>
        <p:nvSpPr>
          <p:cNvPr id="90127" name="AutoShape 13"/>
          <p:cNvSpPr>
            <a:spLocks noChangeArrowheads="1"/>
          </p:cNvSpPr>
          <p:nvPr/>
        </p:nvSpPr>
        <p:spPr bwMode="auto">
          <a:xfrm rot="-8478853">
            <a:off x="3671888" y="4991100"/>
            <a:ext cx="533400" cy="457200"/>
          </a:xfrm>
          <a:prstGeom prst="rightArrow">
            <a:avLst>
              <a:gd name="adj1" fmla="val 50000"/>
              <a:gd name="adj2" fmla="val 29167"/>
            </a:avLst>
          </a:prstGeom>
          <a:solidFill>
            <a:schemeClr val="accent1"/>
          </a:solidFill>
          <a:ln w="9525">
            <a:solidFill>
              <a:schemeClr val="tx1"/>
            </a:solidFill>
            <a:miter lim="800000"/>
            <a:headEnd/>
            <a:tailEnd/>
          </a:ln>
          <a:effectLst/>
        </p:spPr>
        <p:txBody>
          <a:bodyPr wrap="none" anchor="ctr"/>
          <a:lstStyle/>
          <a:p>
            <a:endParaRPr lang="zh-TW" altLang="en-US">
              <a:ea typeface="新細明體" pitchFamily="18" charset="-12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4"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Transition </a:t>
            </a:r>
            <a:r>
              <a:rPr lang="en-US" altLang="en-US" i="1" dirty="0">
                <a:latin typeface="Times New Roman" pitchFamily="18" charset="0"/>
              </a:rPr>
              <a:t>diagram for a common scenario</a:t>
            </a:r>
          </a:p>
        </p:txBody>
      </p:sp>
      <p:sp>
        <p:nvSpPr>
          <p:cNvPr id="92171" name="Rectangle 9"/>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eaLnBrk="1" hangingPunct="1"/>
            <a:endParaRPr kumimoji="1" lang="zh-TW" altLang="zh-TW" sz="2400" b="0">
              <a:ea typeface="新細明體" pitchFamily="18" charset="-120"/>
            </a:endParaRPr>
          </a:p>
        </p:txBody>
      </p:sp>
      <p:pic>
        <p:nvPicPr>
          <p:cNvPr id="92172" name="Picture 10"/>
          <p:cNvPicPr>
            <a:picLocks noChangeAspect="1" noChangeArrowheads="1"/>
          </p:cNvPicPr>
          <p:nvPr/>
        </p:nvPicPr>
        <p:blipFill>
          <a:blip r:embed="rId3"/>
          <a:srcRect/>
          <a:stretch>
            <a:fillRect/>
          </a:stretch>
        </p:blipFill>
        <p:spPr bwMode="auto">
          <a:xfrm>
            <a:off x="457200" y="2209800"/>
            <a:ext cx="8153400" cy="2381250"/>
          </a:xfrm>
          <a:prstGeom prst="rect">
            <a:avLst/>
          </a:prstGeom>
          <a:noFill/>
          <a:ln w="9525">
            <a:noFill/>
            <a:miter lim="800000"/>
            <a:headEnd/>
            <a:tailEnd/>
          </a:ln>
          <a:effectLst/>
        </p:spPr>
      </p:pic>
      <p:sp>
        <p:nvSpPr>
          <p:cNvPr id="92173" name="橢圓 12"/>
          <p:cNvSpPr>
            <a:spLocks noChangeArrowheads="1"/>
          </p:cNvSpPr>
          <p:nvPr/>
        </p:nvSpPr>
        <p:spPr bwMode="auto">
          <a:xfrm>
            <a:off x="990600" y="2709863"/>
            <a:ext cx="1103313" cy="373062"/>
          </a:xfrm>
          <a:prstGeom prst="ellipse">
            <a:avLst/>
          </a:prstGeom>
          <a:noFill/>
          <a:ln w="28575" algn="ctr">
            <a:solidFill>
              <a:srgbClr val="0000FF"/>
            </a:solidFill>
            <a:prstDash val="dash"/>
            <a:round/>
            <a:headEnd/>
            <a:tailEnd/>
          </a:ln>
        </p:spPr>
        <p:txBody>
          <a:bodyPr/>
          <a:lstStyle/>
          <a:p>
            <a:endParaRPr lang="zh-TW" altLang="en-US">
              <a:ea typeface="新細明體" pitchFamily="18" charset="-12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2"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Time </a:t>
            </a:r>
            <a:r>
              <a:rPr lang="en-US" altLang="en-US" i="1" dirty="0">
                <a:latin typeface="Times New Roman" pitchFamily="18" charset="0"/>
              </a:rPr>
              <a:t>line for a common scenario</a:t>
            </a:r>
          </a:p>
        </p:txBody>
      </p:sp>
      <p:sp>
        <p:nvSpPr>
          <p:cNvPr id="94219" name="Rectangle 9"/>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eaLnBrk="1" hangingPunct="1"/>
            <a:endParaRPr kumimoji="1" lang="zh-TW" altLang="zh-TW" sz="2400" b="0">
              <a:ea typeface="新細明體" pitchFamily="18" charset="-120"/>
            </a:endParaRPr>
          </a:p>
        </p:txBody>
      </p:sp>
      <p:pic>
        <p:nvPicPr>
          <p:cNvPr id="94220" name="Picture 10"/>
          <p:cNvPicPr>
            <a:picLocks noChangeAspect="1" noChangeArrowheads="1"/>
          </p:cNvPicPr>
          <p:nvPr/>
        </p:nvPicPr>
        <p:blipFill>
          <a:blip r:embed="rId3"/>
          <a:srcRect/>
          <a:stretch>
            <a:fillRect/>
          </a:stretch>
        </p:blipFill>
        <p:spPr bwMode="auto">
          <a:xfrm>
            <a:off x="1863725" y="762000"/>
            <a:ext cx="6061075" cy="5741988"/>
          </a:xfrm>
          <a:prstGeom prst="rect">
            <a:avLst/>
          </a:prstGeom>
          <a:noFill/>
          <a:ln w="9525">
            <a:noFill/>
            <a:miter lim="800000"/>
            <a:headEnd/>
            <a:tailEnd/>
          </a:ln>
          <a:effectLst/>
        </p:spPr>
      </p:pic>
      <p:cxnSp>
        <p:nvCxnSpPr>
          <p:cNvPr id="94221" name="直線單箭頭接點 6"/>
          <p:cNvCxnSpPr>
            <a:cxnSpLocks noChangeShapeType="1"/>
          </p:cNvCxnSpPr>
          <p:nvPr/>
        </p:nvCxnSpPr>
        <p:spPr bwMode="auto">
          <a:xfrm>
            <a:off x="3678238" y="4364038"/>
            <a:ext cx="792162" cy="736600"/>
          </a:xfrm>
          <a:prstGeom prst="straightConnector1">
            <a:avLst/>
          </a:prstGeom>
          <a:noFill/>
          <a:ln w="19050" algn="ctr">
            <a:solidFill>
              <a:schemeClr val="tx1"/>
            </a:solidFill>
            <a:round/>
            <a:headEnd/>
            <a:tailEnd type="triangle" w="med" len="med"/>
          </a:ln>
          <a:effectLst/>
        </p:spPr>
      </p:cxnSp>
      <p:sp>
        <p:nvSpPr>
          <p:cNvPr id="94222" name="手繪多邊形 5"/>
          <p:cNvSpPr>
            <a:spLocks/>
          </p:cNvSpPr>
          <p:nvPr/>
        </p:nvSpPr>
        <p:spPr bwMode="auto">
          <a:xfrm>
            <a:off x="3797300" y="4959350"/>
            <a:ext cx="487363" cy="171450"/>
          </a:xfrm>
          <a:custGeom>
            <a:avLst/>
            <a:gdLst>
              <a:gd name="T0" fmla="*/ 0 w 558800"/>
              <a:gd name="T1" fmla="*/ 136461 h 133350"/>
              <a:gd name="T2" fmla="*/ 14475 w 558800"/>
              <a:gd name="T3" fmla="*/ 73479 h 133350"/>
              <a:gd name="T4" fmla="*/ 33774 w 558800"/>
              <a:gd name="T5" fmla="*/ 52484 h 133350"/>
              <a:gd name="T6" fmla="*/ 53074 w 558800"/>
              <a:gd name="T7" fmla="*/ 0 h 133350"/>
              <a:gd name="T8" fmla="*/ 67550 w 558800"/>
              <a:gd name="T9" fmla="*/ 20994 h 133350"/>
              <a:gd name="T10" fmla="*/ 86849 w 558800"/>
              <a:gd name="T11" fmla="*/ 62982 h 133350"/>
              <a:gd name="T12" fmla="*/ 106149 w 558800"/>
              <a:gd name="T13" fmla="*/ 83975 h 133350"/>
              <a:gd name="T14" fmla="*/ 135098 w 558800"/>
              <a:gd name="T15" fmla="*/ 125963 h 133350"/>
              <a:gd name="T16" fmla="*/ 139924 w 558800"/>
              <a:gd name="T17" fmla="*/ 167952 h 133350"/>
              <a:gd name="T18" fmla="*/ 178523 w 558800"/>
              <a:gd name="T19" fmla="*/ 94473 h 133350"/>
              <a:gd name="T20" fmla="*/ 217123 w 558800"/>
              <a:gd name="T21" fmla="*/ 62982 h 133350"/>
              <a:gd name="T22" fmla="*/ 236423 w 558800"/>
              <a:gd name="T23" fmla="*/ 94473 h 133350"/>
              <a:gd name="T24" fmla="*/ 255723 w 558800"/>
              <a:gd name="T25" fmla="*/ 167952 h 133350"/>
              <a:gd name="T26" fmla="*/ 275023 w 558800"/>
              <a:gd name="T27" fmla="*/ 146957 h 133350"/>
              <a:gd name="T28" fmla="*/ 294323 w 558800"/>
              <a:gd name="T29" fmla="*/ 83975 h 133350"/>
              <a:gd name="T30" fmla="*/ 313623 w 558800"/>
              <a:gd name="T31" fmla="*/ 73479 h 133350"/>
              <a:gd name="T32" fmla="*/ 361871 w 558800"/>
              <a:gd name="T33" fmla="*/ 115466 h 133350"/>
              <a:gd name="T34" fmla="*/ 376347 w 558800"/>
              <a:gd name="T35" fmla="*/ 94473 h 133350"/>
              <a:gd name="T36" fmla="*/ 385996 w 558800"/>
              <a:gd name="T37" fmla="*/ 62982 h 133350"/>
              <a:gd name="T38" fmla="*/ 395647 w 558800"/>
              <a:gd name="T39" fmla="*/ 104970 h 133350"/>
              <a:gd name="T40" fmla="*/ 405296 w 558800"/>
              <a:gd name="T41" fmla="*/ 220436 h 133350"/>
              <a:gd name="T42" fmla="*/ 424596 w 558800"/>
              <a:gd name="T43" fmla="*/ 136461 h 13335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58800" h="133350">
                <a:moveTo>
                  <a:pt x="0" y="82550"/>
                </a:moveTo>
                <a:cubicBezTo>
                  <a:pt x="6350" y="69850"/>
                  <a:pt x="9700" y="55136"/>
                  <a:pt x="19050" y="44450"/>
                </a:cubicBezTo>
                <a:cubicBezTo>
                  <a:pt x="25283" y="37326"/>
                  <a:pt x="38390" y="39022"/>
                  <a:pt x="44450" y="31750"/>
                </a:cubicBezTo>
                <a:cubicBezTo>
                  <a:pt x="78184" y="-8730"/>
                  <a:pt x="22763" y="15696"/>
                  <a:pt x="69850" y="0"/>
                </a:cubicBezTo>
                <a:cubicBezTo>
                  <a:pt x="76200" y="4233"/>
                  <a:pt x="83106" y="7733"/>
                  <a:pt x="88900" y="12700"/>
                </a:cubicBezTo>
                <a:cubicBezTo>
                  <a:pt x="97991" y="20492"/>
                  <a:pt x="104721" y="30916"/>
                  <a:pt x="114300" y="38100"/>
                </a:cubicBezTo>
                <a:cubicBezTo>
                  <a:pt x="121873" y="43780"/>
                  <a:pt x="131583" y="45930"/>
                  <a:pt x="139700" y="50800"/>
                </a:cubicBezTo>
                <a:cubicBezTo>
                  <a:pt x="152788" y="58653"/>
                  <a:pt x="177800" y="76200"/>
                  <a:pt x="177800" y="76200"/>
                </a:cubicBezTo>
                <a:cubicBezTo>
                  <a:pt x="179917" y="84667"/>
                  <a:pt x="176666" y="97110"/>
                  <a:pt x="184150" y="101600"/>
                </a:cubicBezTo>
                <a:cubicBezTo>
                  <a:pt x="209578" y="116857"/>
                  <a:pt x="230558" y="58248"/>
                  <a:pt x="234950" y="57150"/>
                </a:cubicBezTo>
                <a:cubicBezTo>
                  <a:pt x="269533" y="48504"/>
                  <a:pt x="252544" y="54703"/>
                  <a:pt x="285750" y="38100"/>
                </a:cubicBezTo>
                <a:cubicBezTo>
                  <a:pt x="294217" y="44450"/>
                  <a:pt x="303666" y="49666"/>
                  <a:pt x="311150" y="57150"/>
                </a:cubicBezTo>
                <a:cubicBezTo>
                  <a:pt x="320125" y="66125"/>
                  <a:pt x="331570" y="91639"/>
                  <a:pt x="336550" y="101600"/>
                </a:cubicBezTo>
                <a:cubicBezTo>
                  <a:pt x="345017" y="97367"/>
                  <a:pt x="355257" y="95593"/>
                  <a:pt x="361950" y="88900"/>
                </a:cubicBezTo>
                <a:cubicBezTo>
                  <a:pt x="372743" y="78107"/>
                  <a:pt x="372542" y="54502"/>
                  <a:pt x="387350" y="50800"/>
                </a:cubicBezTo>
                <a:lnTo>
                  <a:pt x="412750" y="44450"/>
                </a:lnTo>
                <a:cubicBezTo>
                  <a:pt x="442150" y="88550"/>
                  <a:pt x="426674" y="91884"/>
                  <a:pt x="476250" y="69850"/>
                </a:cubicBezTo>
                <a:cubicBezTo>
                  <a:pt x="483224" y="66750"/>
                  <a:pt x="488950" y="61383"/>
                  <a:pt x="495300" y="57150"/>
                </a:cubicBezTo>
                <a:cubicBezTo>
                  <a:pt x="499533" y="50800"/>
                  <a:pt x="500596" y="36249"/>
                  <a:pt x="508000" y="38100"/>
                </a:cubicBezTo>
                <a:cubicBezTo>
                  <a:pt x="517183" y="40396"/>
                  <a:pt x="518261" y="54354"/>
                  <a:pt x="520700" y="63500"/>
                </a:cubicBezTo>
                <a:cubicBezTo>
                  <a:pt x="526798" y="86366"/>
                  <a:pt x="529167" y="110067"/>
                  <a:pt x="533400" y="133350"/>
                </a:cubicBezTo>
                <a:lnTo>
                  <a:pt x="558800" y="82550"/>
                </a:lnTo>
              </a:path>
            </a:pathLst>
          </a:custGeom>
          <a:noFill/>
          <a:ln w="28575" cap="flat" cmpd="sng" algn="ctr">
            <a:solidFill>
              <a:srgbClr val="FF0000"/>
            </a:solidFill>
            <a:prstDash val="solid"/>
            <a:round/>
            <a:headEnd type="none" w="med" len="med"/>
            <a:tailEnd type="none" w="med" len="med"/>
          </a:ln>
          <a:effectLst/>
        </p:spPr>
        <p:txBody>
          <a:bodyPr/>
          <a:lstStyle/>
          <a:p>
            <a:endParaRPr lang="en-IN"/>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60"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Simultaneous </a:t>
            </a:r>
            <a:r>
              <a:rPr lang="en-US" altLang="en-US" i="1" dirty="0">
                <a:latin typeface="Times New Roman" pitchFamily="18" charset="0"/>
              </a:rPr>
              <a:t>open</a:t>
            </a:r>
          </a:p>
        </p:txBody>
      </p:sp>
      <p:sp>
        <p:nvSpPr>
          <p:cNvPr id="96267" name="Rectangle 9"/>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eaLnBrk="1" hangingPunct="1"/>
            <a:endParaRPr kumimoji="1" lang="zh-TW" altLang="zh-TW" sz="2400" b="0">
              <a:ea typeface="新細明體" pitchFamily="18" charset="-120"/>
            </a:endParaRPr>
          </a:p>
        </p:txBody>
      </p:sp>
      <p:pic>
        <p:nvPicPr>
          <p:cNvPr id="96268" name="Picture 10"/>
          <p:cNvPicPr>
            <a:picLocks noChangeAspect="1" noChangeArrowheads="1"/>
          </p:cNvPicPr>
          <p:nvPr/>
        </p:nvPicPr>
        <p:blipFill>
          <a:blip r:embed="rId3"/>
          <a:srcRect/>
          <a:stretch>
            <a:fillRect/>
          </a:stretch>
        </p:blipFill>
        <p:spPr bwMode="auto">
          <a:xfrm>
            <a:off x="1008063" y="1414463"/>
            <a:ext cx="6992937" cy="422433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8"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Simultaneous </a:t>
            </a:r>
            <a:r>
              <a:rPr lang="en-US" altLang="en-US" i="1" dirty="0">
                <a:latin typeface="Times New Roman" pitchFamily="18" charset="0"/>
              </a:rPr>
              <a:t>close</a:t>
            </a:r>
          </a:p>
        </p:txBody>
      </p:sp>
      <p:sp>
        <p:nvSpPr>
          <p:cNvPr id="98315" name="Rectangle 9"/>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eaLnBrk="1" hangingPunct="1"/>
            <a:endParaRPr kumimoji="1" lang="zh-TW" altLang="en-US" sz="2400" b="0">
              <a:ea typeface="新細明體" pitchFamily="18" charset="-120"/>
            </a:endParaRPr>
          </a:p>
        </p:txBody>
      </p:sp>
      <p:pic>
        <p:nvPicPr>
          <p:cNvPr id="98316" name="Picture 10"/>
          <p:cNvPicPr>
            <a:picLocks noChangeAspect="1" noChangeArrowheads="1"/>
          </p:cNvPicPr>
          <p:nvPr/>
        </p:nvPicPr>
        <p:blipFill>
          <a:blip r:embed="rId3"/>
          <a:srcRect/>
          <a:stretch>
            <a:fillRect/>
          </a:stretch>
        </p:blipFill>
        <p:spPr bwMode="auto">
          <a:xfrm>
            <a:off x="1236663" y="1066800"/>
            <a:ext cx="6992937" cy="5219700"/>
          </a:xfrm>
          <a:prstGeom prst="rect">
            <a:avLst/>
          </a:prstGeom>
          <a:noFill/>
          <a:ln w="9525">
            <a:noFill/>
            <a:miter lim="800000"/>
            <a:headEnd/>
            <a:tailEnd/>
          </a:ln>
          <a:effectLst/>
        </p:spPr>
      </p:pic>
      <p:sp>
        <p:nvSpPr>
          <p:cNvPr id="98317" name="Freeform 11"/>
          <p:cNvSpPr>
            <a:spLocks/>
          </p:cNvSpPr>
          <p:nvPr/>
        </p:nvSpPr>
        <p:spPr bwMode="auto">
          <a:xfrm>
            <a:off x="5026025" y="2444750"/>
            <a:ext cx="1001713" cy="1614488"/>
          </a:xfrm>
          <a:custGeom>
            <a:avLst/>
            <a:gdLst>
              <a:gd name="T0" fmla="*/ 2147483646 w 631"/>
              <a:gd name="T1" fmla="*/ 2147483646 h 1017"/>
              <a:gd name="T2" fmla="*/ 2147483646 w 631"/>
              <a:gd name="T3" fmla="*/ 2147483646 h 1017"/>
              <a:gd name="T4" fmla="*/ 2147483646 w 631"/>
              <a:gd name="T5" fmla="*/ 2147483646 h 1017"/>
              <a:gd name="T6" fmla="*/ 2147483646 w 631"/>
              <a:gd name="T7" fmla="*/ 2147483646 h 1017"/>
              <a:gd name="T8" fmla="*/ 2147483646 w 631"/>
              <a:gd name="T9" fmla="*/ 2147483646 h 1017"/>
              <a:gd name="T10" fmla="*/ 2147483646 w 631"/>
              <a:gd name="T11" fmla="*/ 2147483646 h 1017"/>
              <a:gd name="T12" fmla="*/ 2147483646 w 631"/>
              <a:gd name="T13" fmla="*/ 2147483646 h 1017"/>
              <a:gd name="T14" fmla="*/ 2147483646 w 631"/>
              <a:gd name="T15" fmla="*/ 2147483646 h 1017"/>
              <a:gd name="T16" fmla="*/ 2147483646 w 631"/>
              <a:gd name="T17" fmla="*/ 2147483646 h 1017"/>
              <a:gd name="T18" fmla="*/ 2147483646 w 631"/>
              <a:gd name="T19" fmla="*/ 2147483646 h 10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31" h="1017">
                <a:moveTo>
                  <a:pt x="552" y="66"/>
                </a:moveTo>
                <a:cubicBezTo>
                  <a:pt x="501" y="57"/>
                  <a:pt x="325" y="0"/>
                  <a:pt x="238" y="13"/>
                </a:cubicBezTo>
                <a:cubicBezTo>
                  <a:pt x="151" y="26"/>
                  <a:pt x="56" y="77"/>
                  <a:pt x="28" y="144"/>
                </a:cubicBezTo>
                <a:cubicBezTo>
                  <a:pt x="0" y="211"/>
                  <a:pt x="24" y="357"/>
                  <a:pt x="72" y="415"/>
                </a:cubicBezTo>
                <a:cubicBezTo>
                  <a:pt x="120" y="473"/>
                  <a:pt x="240" y="475"/>
                  <a:pt x="316" y="493"/>
                </a:cubicBezTo>
                <a:cubicBezTo>
                  <a:pt x="392" y="511"/>
                  <a:pt x="477" y="482"/>
                  <a:pt x="526" y="520"/>
                </a:cubicBezTo>
                <a:cubicBezTo>
                  <a:pt x="575" y="558"/>
                  <a:pt x="603" y="656"/>
                  <a:pt x="613" y="720"/>
                </a:cubicBezTo>
                <a:cubicBezTo>
                  <a:pt x="623" y="784"/>
                  <a:pt x="631" y="856"/>
                  <a:pt x="587" y="904"/>
                </a:cubicBezTo>
                <a:cubicBezTo>
                  <a:pt x="543" y="952"/>
                  <a:pt x="441" y="999"/>
                  <a:pt x="351" y="1008"/>
                </a:cubicBezTo>
                <a:cubicBezTo>
                  <a:pt x="261" y="1017"/>
                  <a:pt x="97" y="965"/>
                  <a:pt x="46" y="956"/>
                </a:cubicBezTo>
              </a:path>
            </a:pathLst>
          </a:custGeom>
          <a:noFill/>
          <a:ln w="38100" cmpd="sng">
            <a:solidFill>
              <a:srgbClr val="FF0000"/>
            </a:solidFill>
            <a:round/>
            <a:headEnd/>
            <a:tailEnd/>
          </a:ln>
          <a:effectLst/>
        </p:spPr>
        <p:txBody>
          <a:bodyPr/>
          <a:lstStyle/>
          <a:p>
            <a:endParaRPr lang="en-IN"/>
          </a:p>
        </p:txBody>
      </p:sp>
      <p:sp>
        <p:nvSpPr>
          <p:cNvPr id="98318" name="Text Box 12"/>
          <p:cNvSpPr txBox="1">
            <a:spLocks noChangeArrowheads="1"/>
          </p:cNvSpPr>
          <p:nvPr/>
        </p:nvSpPr>
        <p:spPr bwMode="auto">
          <a:xfrm>
            <a:off x="5491163" y="2927350"/>
            <a:ext cx="458787" cy="366713"/>
          </a:xfrm>
          <a:prstGeom prst="rect">
            <a:avLst/>
          </a:prstGeom>
          <a:noFill/>
          <a:ln w="9525">
            <a:noFill/>
            <a:miter lim="800000"/>
            <a:headEnd/>
            <a:tailEnd/>
          </a:ln>
          <a:effectLst/>
        </p:spPr>
        <p:txBody>
          <a:bodyPr wrap="none">
            <a:spAutoFit/>
          </a:bodyPr>
          <a:lstStyle/>
          <a:p>
            <a:r>
              <a:rPr lang="en-US" altLang="zh-TW">
                <a:ea typeface="新細明體" pitchFamily="18" charset="-120"/>
              </a:rPr>
              <a:t>ex</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6"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Denying </a:t>
            </a:r>
            <a:r>
              <a:rPr lang="en-US" altLang="en-US" i="1" dirty="0">
                <a:latin typeface="Times New Roman" pitchFamily="18" charset="0"/>
              </a:rPr>
              <a:t>a connection</a:t>
            </a:r>
          </a:p>
        </p:txBody>
      </p:sp>
      <p:sp>
        <p:nvSpPr>
          <p:cNvPr id="100363" name="Rectangle 9"/>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eaLnBrk="1" hangingPunct="1"/>
            <a:endParaRPr kumimoji="1" lang="zh-TW" altLang="zh-TW" sz="2400" b="0">
              <a:ea typeface="新細明體" pitchFamily="18" charset="-120"/>
            </a:endParaRPr>
          </a:p>
        </p:txBody>
      </p:sp>
      <p:pic>
        <p:nvPicPr>
          <p:cNvPr id="100364" name="Picture 10"/>
          <p:cNvPicPr>
            <a:picLocks noChangeAspect="1" noChangeArrowheads="1"/>
          </p:cNvPicPr>
          <p:nvPr/>
        </p:nvPicPr>
        <p:blipFill>
          <a:blip r:embed="rId3"/>
          <a:srcRect/>
          <a:stretch>
            <a:fillRect/>
          </a:stretch>
        </p:blipFill>
        <p:spPr bwMode="auto">
          <a:xfrm>
            <a:off x="1066800" y="1109663"/>
            <a:ext cx="6892925" cy="452913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4"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Aborting </a:t>
            </a:r>
            <a:r>
              <a:rPr lang="en-US" altLang="en-US" i="1" dirty="0">
                <a:latin typeface="Times New Roman" pitchFamily="18" charset="0"/>
              </a:rPr>
              <a:t>a connection</a:t>
            </a:r>
          </a:p>
        </p:txBody>
      </p:sp>
      <p:sp>
        <p:nvSpPr>
          <p:cNvPr id="102411" name="Rectangle 9"/>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eaLnBrk="1" hangingPunct="1"/>
            <a:endParaRPr kumimoji="1" lang="zh-TW" altLang="zh-TW" sz="2400" b="0">
              <a:ea typeface="新細明體" pitchFamily="18" charset="-120"/>
            </a:endParaRPr>
          </a:p>
        </p:txBody>
      </p:sp>
      <p:pic>
        <p:nvPicPr>
          <p:cNvPr id="102412" name="Picture 10"/>
          <p:cNvPicPr>
            <a:picLocks noChangeAspect="1" noChangeArrowheads="1"/>
          </p:cNvPicPr>
          <p:nvPr/>
        </p:nvPicPr>
        <p:blipFill>
          <a:blip r:embed="rId3"/>
          <a:srcRect/>
          <a:stretch>
            <a:fillRect/>
          </a:stretch>
        </p:blipFill>
        <p:spPr bwMode="auto">
          <a:xfrm>
            <a:off x="438150" y="1636713"/>
            <a:ext cx="8066088" cy="353536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4453" name="Text Box 3"/>
          <p:cNvSpPr txBox="1">
            <a:spLocks noChangeArrowheads="1"/>
          </p:cNvSpPr>
          <p:nvPr/>
        </p:nvSpPr>
        <p:spPr bwMode="auto">
          <a:xfrm>
            <a:off x="228600" y="355600"/>
            <a:ext cx="4029308" cy="646331"/>
          </a:xfrm>
          <a:prstGeom prst="rect">
            <a:avLst/>
          </a:prstGeom>
          <a:solidFill>
            <a:schemeClr val="folHlink"/>
          </a:solidFill>
          <a:ln w="9525">
            <a:solidFill>
              <a:schemeClr val="folHlink"/>
            </a:solidFill>
            <a:miter lim="800000"/>
            <a:headEnd/>
            <a:tailEnd/>
          </a:ln>
          <a:effectLst/>
        </p:spPr>
        <p:txBody>
          <a:bodyPr wrap="none">
            <a:spAutoFit/>
          </a:bodyPr>
          <a:lstStyle/>
          <a:p>
            <a:r>
              <a:rPr lang="en-US" altLang="zh-TW" sz="3600" dirty="0" smtClean="0">
                <a:solidFill>
                  <a:schemeClr val="bg1"/>
                </a:solidFill>
                <a:latin typeface="Times" pitchFamily="18" charset="0"/>
                <a:ea typeface="新細明體" pitchFamily="18" charset="-120"/>
              </a:rPr>
              <a:t>WINDOWS  </a:t>
            </a:r>
            <a:r>
              <a:rPr lang="en-US" altLang="zh-TW" sz="3600" dirty="0">
                <a:solidFill>
                  <a:schemeClr val="bg1"/>
                </a:solidFill>
                <a:latin typeface="Times" pitchFamily="18" charset="0"/>
                <a:ea typeface="新細明體" pitchFamily="18" charset="-120"/>
              </a:rPr>
              <a:t>IN TCP</a:t>
            </a:r>
          </a:p>
        </p:txBody>
      </p:sp>
      <p:sp>
        <p:nvSpPr>
          <p:cNvPr id="104454" name="Text Box 4"/>
          <p:cNvSpPr txBox="1">
            <a:spLocks noChangeArrowheads="1"/>
          </p:cNvSpPr>
          <p:nvPr/>
        </p:nvSpPr>
        <p:spPr bwMode="auto">
          <a:xfrm>
            <a:off x="8229600" y="6400800"/>
            <a:ext cx="184150" cy="366713"/>
          </a:xfrm>
          <a:prstGeom prst="rect">
            <a:avLst/>
          </a:prstGeom>
          <a:noFill/>
          <a:ln w="9525">
            <a:noFill/>
            <a:miter lim="800000"/>
            <a:headEnd/>
            <a:tailEnd/>
          </a:ln>
          <a:effectLst/>
        </p:spPr>
        <p:txBody>
          <a:bodyPr wrap="none">
            <a:spAutoFit/>
          </a:bodyPr>
          <a:lstStyle/>
          <a:p>
            <a:endParaRPr lang="zh-TW" altLang="zh-TW">
              <a:latin typeface="Times New Roman" pitchFamily="18" charset="0"/>
              <a:ea typeface="新細明體" pitchFamily="18" charset="-120"/>
            </a:endParaRPr>
          </a:p>
        </p:txBody>
      </p:sp>
      <p:sp>
        <p:nvSpPr>
          <p:cNvPr id="104455" name="Rectangle 5"/>
          <p:cNvSpPr>
            <a:spLocks noChangeArrowheads="1"/>
          </p:cNvSpPr>
          <p:nvPr/>
        </p:nvSpPr>
        <p:spPr bwMode="auto">
          <a:xfrm>
            <a:off x="171450" y="1371600"/>
            <a:ext cx="8772525" cy="4401205"/>
          </a:xfrm>
          <a:prstGeom prst="rect">
            <a:avLst/>
          </a:prstGeom>
          <a:noFill/>
          <a:ln w="9525">
            <a:noFill/>
            <a:miter lim="800000"/>
            <a:headEnd/>
            <a:tailEnd/>
          </a:ln>
          <a:effectLst/>
        </p:spPr>
        <p:txBody>
          <a:bodyPr>
            <a:spAutoFit/>
          </a:bodyPr>
          <a:lstStyle/>
          <a:p>
            <a:pPr algn="just"/>
            <a:r>
              <a:rPr lang="en-US" altLang="zh-TW" sz="2800" dirty="0">
                <a:latin typeface="Arial Unicode MS" pitchFamily="34" charset="-120"/>
                <a:ea typeface="Arial Unicode MS" pitchFamily="34" charset="-120"/>
                <a:cs typeface="Arial Unicode MS" pitchFamily="34" charset="-120"/>
              </a:rPr>
              <a:t>Before discussing data transfer in TCP and the issues such as flow, error, and congestion control, we describe the windows used in TCP. TCP uses two windows (send window and receive window) for each direction of data transfer, which means four windows for a bidirectional communication. To make the discussion simple, we make an assumption that communication is only unidirectional; the bidirectional communication can be inferred using two unidirectional communications with piggybacking.</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bg>
      <p:bgPr>
        <a:gradFill rotWithShape="0">
          <a:gsLst>
            <a:gs pos="0">
              <a:srgbClr val="FFFF99"/>
            </a:gs>
            <a:gs pos="100000">
              <a:srgbClr val="767647"/>
            </a:gs>
          </a:gsLst>
          <a:lin ang="0" scaled="1"/>
        </a:gradFill>
        <a:effectLst/>
      </p:bgPr>
    </p:bg>
    <p:spTree>
      <p:nvGrpSpPr>
        <p:cNvPr id="1" name=""/>
        <p:cNvGrpSpPr/>
        <p:nvPr/>
      </p:nvGrpSpPr>
      <p:grpSpPr>
        <a:xfrm>
          <a:off x="0" y="0"/>
          <a:ext cx="0" cy="0"/>
          <a:chOff x="0" y="0"/>
          <a:chExt cx="0" cy="0"/>
        </a:xfrm>
      </p:grpSpPr>
      <p:sp>
        <p:nvSpPr>
          <p:cNvPr id="912386" name="Text Box 2"/>
          <p:cNvSpPr txBox="1">
            <a:spLocks noChangeArrowheads="1"/>
          </p:cNvSpPr>
          <p:nvPr/>
        </p:nvSpPr>
        <p:spPr bwMode="auto">
          <a:xfrm>
            <a:off x="228600" y="152400"/>
            <a:ext cx="5468938" cy="579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defRPr/>
            </a:pPr>
            <a:r>
              <a:rPr lang="en-US" altLang="zh-TW" sz="3200" i="1" dirty="0">
                <a:solidFill>
                  <a:schemeClr val="hlink"/>
                </a:solidFill>
                <a:effectLst>
                  <a:outerShdw blurRad="38100" dist="38100" dir="2700000" algn="tl">
                    <a:srgbClr val="000000"/>
                  </a:outerShdw>
                </a:effectLst>
                <a:latin typeface="Times" panose="02020603050405020304" pitchFamily="18" charset="0"/>
                <a:ea typeface="新細明體" panose="02020500000000000000" pitchFamily="18" charset="-120"/>
              </a:rPr>
              <a:t>Topics Discussed in the Section</a:t>
            </a:r>
          </a:p>
        </p:txBody>
      </p:sp>
      <p:sp>
        <p:nvSpPr>
          <p:cNvPr id="106501" name="Text Box 3"/>
          <p:cNvSpPr txBox="1">
            <a:spLocks noChangeArrowheads="1"/>
          </p:cNvSpPr>
          <p:nvPr/>
        </p:nvSpPr>
        <p:spPr bwMode="auto">
          <a:xfrm>
            <a:off x="8229600" y="6400800"/>
            <a:ext cx="184150" cy="366713"/>
          </a:xfrm>
          <a:prstGeom prst="rect">
            <a:avLst/>
          </a:prstGeom>
          <a:noFill/>
          <a:ln w="9525">
            <a:noFill/>
            <a:miter lim="800000"/>
            <a:headEnd/>
            <a:tailEnd/>
          </a:ln>
          <a:effectLst/>
        </p:spPr>
        <p:txBody>
          <a:bodyPr wrap="none">
            <a:spAutoFit/>
          </a:bodyPr>
          <a:lstStyle/>
          <a:p>
            <a:endParaRPr lang="zh-TW" altLang="zh-TW">
              <a:latin typeface="Times New Roman" pitchFamily="18" charset="0"/>
              <a:ea typeface="新細明體" pitchFamily="18" charset="-120"/>
            </a:endParaRPr>
          </a:p>
        </p:txBody>
      </p:sp>
      <p:sp>
        <p:nvSpPr>
          <p:cNvPr id="912388" name="Rectangle 4"/>
          <p:cNvSpPr>
            <a:spLocks noChangeArrowheads="1"/>
          </p:cNvSpPr>
          <p:nvPr/>
        </p:nvSpPr>
        <p:spPr bwMode="auto">
          <a:xfrm>
            <a:off x="304800" y="989013"/>
            <a:ext cx="8382000" cy="1031875"/>
          </a:xfrm>
          <a:prstGeom prst="rect">
            <a:avLst/>
          </a:prstGeom>
          <a:noFill/>
          <a:ln w="9525">
            <a:noFill/>
            <a:miter lim="800000"/>
            <a:headEnd/>
            <a:tailEnd/>
          </a:ln>
          <a:effectLst/>
        </p:spPr>
        <p:txBody>
          <a:bodyPr>
            <a:spAutoFit/>
          </a:bodyPr>
          <a:lstStyle/>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 Send Window</a:t>
            </a:r>
          </a:p>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 Receive Window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912388"/>
                                        </p:tgtEl>
                                        <p:attrNameLst>
                                          <p:attrName>style.visibility</p:attrName>
                                        </p:attrNameLst>
                                      </p:cBhvr>
                                      <p:to>
                                        <p:strVal val="visible"/>
                                      </p:to>
                                    </p:set>
                                    <p:animEffect transition="in" filter="wipe(up)">
                                      <p:cBhvr>
                                        <p:cTn id="7" dur="5000"/>
                                        <p:tgtEl>
                                          <p:spTgt spid="9123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2388"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8"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Send </a:t>
            </a:r>
            <a:r>
              <a:rPr lang="en-US" altLang="en-US" i="1" dirty="0">
                <a:latin typeface="Times New Roman" pitchFamily="18" charset="0"/>
              </a:rPr>
              <a:t>window in TCP</a:t>
            </a:r>
          </a:p>
        </p:txBody>
      </p:sp>
      <p:sp>
        <p:nvSpPr>
          <p:cNvPr id="108555" name="Rectangle 9"/>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eaLnBrk="1" hangingPunct="1"/>
            <a:endParaRPr kumimoji="1" lang="zh-TW" altLang="zh-TW" sz="2400" b="0">
              <a:ea typeface="新細明體" pitchFamily="18" charset="-120"/>
            </a:endParaRPr>
          </a:p>
        </p:txBody>
      </p:sp>
      <p:pic>
        <p:nvPicPr>
          <p:cNvPr id="771083" name="Picture 11"/>
          <p:cNvPicPr>
            <a:picLocks noChangeAspect="1" noChangeArrowheads="1"/>
          </p:cNvPicPr>
          <p:nvPr/>
        </p:nvPicPr>
        <p:blipFill>
          <a:blip r:embed="rId3"/>
          <a:srcRect/>
          <a:stretch>
            <a:fillRect/>
          </a:stretch>
        </p:blipFill>
        <p:spPr bwMode="auto">
          <a:xfrm>
            <a:off x="249238" y="1123950"/>
            <a:ext cx="8613775" cy="2713038"/>
          </a:xfrm>
          <a:prstGeom prst="rect">
            <a:avLst/>
          </a:prstGeom>
          <a:noFill/>
          <a:ln w="9525">
            <a:noFill/>
            <a:miter lim="800000"/>
            <a:headEnd/>
            <a:tailEnd/>
          </a:ln>
          <a:effectLst/>
        </p:spPr>
      </p:pic>
      <p:pic>
        <p:nvPicPr>
          <p:cNvPr id="771084" name="Picture 12"/>
          <p:cNvPicPr>
            <a:picLocks noChangeAspect="1" noChangeArrowheads="1"/>
          </p:cNvPicPr>
          <p:nvPr/>
        </p:nvPicPr>
        <p:blipFill>
          <a:blip r:embed="rId4"/>
          <a:srcRect/>
          <a:stretch>
            <a:fillRect/>
          </a:stretch>
        </p:blipFill>
        <p:spPr bwMode="auto">
          <a:xfrm>
            <a:off x="546100" y="4151313"/>
            <a:ext cx="8316913" cy="1852612"/>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nodeType="clickEffect">
                                  <p:stCondLst>
                                    <p:cond delay="0"/>
                                  </p:stCondLst>
                                  <p:childTnLst>
                                    <p:set>
                                      <p:cBhvr>
                                        <p:cTn id="6" dur="1" fill="hold">
                                          <p:stCondLst>
                                            <p:cond delay="0"/>
                                          </p:stCondLst>
                                        </p:cTn>
                                        <p:tgtEl>
                                          <p:spTgt spid="771083"/>
                                        </p:tgtEl>
                                        <p:attrNameLst>
                                          <p:attrName>style.visibility</p:attrName>
                                        </p:attrNameLst>
                                      </p:cBhvr>
                                      <p:to>
                                        <p:strVal val="visible"/>
                                      </p:to>
                                    </p:set>
                                    <p:anim calcmode="lin" valueType="num">
                                      <p:cBhvr>
                                        <p:cTn id="7" dur="500" fill="hold"/>
                                        <p:tgtEl>
                                          <p:spTgt spid="771083"/>
                                        </p:tgtEl>
                                        <p:attrNameLst>
                                          <p:attrName>ppt_w</p:attrName>
                                        </p:attrNameLst>
                                      </p:cBhvr>
                                      <p:tavLst>
                                        <p:tav tm="0">
                                          <p:val>
                                            <p:fltVal val="0"/>
                                          </p:val>
                                        </p:tav>
                                        <p:tav tm="100000">
                                          <p:val>
                                            <p:strVal val="#ppt_w"/>
                                          </p:val>
                                        </p:tav>
                                      </p:tavLst>
                                    </p:anim>
                                    <p:anim calcmode="lin" valueType="num">
                                      <p:cBhvr>
                                        <p:cTn id="8" dur="500" fill="hold"/>
                                        <p:tgtEl>
                                          <p:spTgt spid="771083"/>
                                        </p:tgtEl>
                                        <p:attrNameLst>
                                          <p:attrName>ppt_h</p:attrName>
                                        </p:attrNameLst>
                                      </p:cBhvr>
                                      <p:tavLst>
                                        <p:tav tm="0">
                                          <p:val>
                                            <p:fltVal val="0"/>
                                          </p:val>
                                        </p:tav>
                                        <p:tav tm="100000">
                                          <p:val>
                                            <p:strVal val="#ppt_h"/>
                                          </p:val>
                                        </p:tav>
                                      </p:tavLst>
                                    </p:anim>
                                    <p:animEffect transition="in" filter="fade">
                                      <p:cBhvr>
                                        <p:cTn id="9" dur="500"/>
                                        <p:tgtEl>
                                          <p:spTgt spid="771083"/>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0" fill="hold" nodeType="clickEffect">
                                  <p:stCondLst>
                                    <p:cond delay="0"/>
                                  </p:stCondLst>
                                  <p:childTnLst>
                                    <p:set>
                                      <p:cBhvr>
                                        <p:cTn id="13" dur="1" fill="hold">
                                          <p:stCondLst>
                                            <p:cond delay="0"/>
                                          </p:stCondLst>
                                        </p:cTn>
                                        <p:tgtEl>
                                          <p:spTgt spid="771084"/>
                                        </p:tgtEl>
                                        <p:attrNameLst>
                                          <p:attrName>style.visibility</p:attrName>
                                        </p:attrNameLst>
                                      </p:cBhvr>
                                      <p:to>
                                        <p:strVal val="visible"/>
                                      </p:to>
                                    </p:set>
                                    <p:anim calcmode="lin" valueType="num">
                                      <p:cBhvr>
                                        <p:cTn id="14" dur="500" fill="hold"/>
                                        <p:tgtEl>
                                          <p:spTgt spid="771084"/>
                                        </p:tgtEl>
                                        <p:attrNameLst>
                                          <p:attrName>ppt_w</p:attrName>
                                        </p:attrNameLst>
                                      </p:cBhvr>
                                      <p:tavLst>
                                        <p:tav tm="0">
                                          <p:val>
                                            <p:fltVal val="0"/>
                                          </p:val>
                                        </p:tav>
                                        <p:tav tm="100000">
                                          <p:val>
                                            <p:strVal val="#ppt_w"/>
                                          </p:val>
                                        </p:tav>
                                      </p:tavLst>
                                    </p:anim>
                                    <p:anim calcmode="lin" valueType="num">
                                      <p:cBhvr>
                                        <p:cTn id="15" dur="500" fill="hold"/>
                                        <p:tgtEl>
                                          <p:spTgt spid="771084"/>
                                        </p:tgtEl>
                                        <p:attrNameLst>
                                          <p:attrName>ppt_h</p:attrName>
                                        </p:attrNameLst>
                                      </p:cBhvr>
                                      <p:tavLst>
                                        <p:tav tm="0">
                                          <p:val>
                                            <p:fltVal val="0"/>
                                          </p:val>
                                        </p:tav>
                                        <p:tav tm="100000">
                                          <p:val>
                                            <p:strVal val="#ppt_h"/>
                                          </p:val>
                                        </p:tav>
                                      </p:tavLst>
                                    </p:anim>
                                    <p:animEffect transition="in" filter="fade">
                                      <p:cBhvr>
                                        <p:cTn id="16" dur="500"/>
                                        <p:tgtEl>
                                          <p:spTgt spid="7710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6"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Receive </a:t>
            </a:r>
            <a:r>
              <a:rPr lang="en-US" altLang="en-US" i="1" dirty="0">
                <a:latin typeface="Times New Roman" pitchFamily="18" charset="0"/>
              </a:rPr>
              <a:t>window in TCP</a:t>
            </a:r>
          </a:p>
        </p:txBody>
      </p:sp>
      <p:sp>
        <p:nvSpPr>
          <p:cNvPr id="110603" name="Rectangle 9"/>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eaLnBrk="1" hangingPunct="1"/>
            <a:endParaRPr kumimoji="1" lang="zh-TW" altLang="zh-TW" sz="2400" b="0">
              <a:ea typeface="新細明體" pitchFamily="18" charset="-120"/>
            </a:endParaRPr>
          </a:p>
        </p:txBody>
      </p:sp>
      <p:pic>
        <p:nvPicPr>
          <p:cNvPr id="110604" name="Picture 10"/>
          <p:cNvPicPr>
            <a:picLocks noChangeAspect="1" noChangeArrowheads="1"/>
          </p:cNvPicPr>
          <p:nvPr/>
        </p:nvPicPr>
        <p:blipFill>
          <a:blip r:embed="rId3"/>
          <a:srcRect/>
          <a:stretch>
            <a:fillRect/>
          </a:stretch>
        </p:blipFill>
        <p:spPr bwMode="auto">
          <a:xfrm>
            <a:off x="938213" y="990600"/>
            <a:ext cx="7824787" cy="525938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45" name="Text Box 3"/>
          <p:cNvSpPr txBox="1">
            <a:spLocks noChangeArrowheads="1"/>
          </p:cNvSpPr>
          <p:nvPr/>
        </p:nvSpPr>
        <p:spPr bwMode="auto">
          <a:xfrm>
            <a:off x="228600" y="355600"/>
            <a:ext cx="3605282" cy="646331"/>
          </a:xfrm>
          <a:prstGeom prst="rect">
            <a:avLst/>
          </a:prstGeom>
          <a:solidFill>
            <a:schemeClr val="folHlink"/>
          </a:solidFill>
          <a:ln w="9525">
            <a:solidFill>
              <a:schemeClr val="folHlink"/>
            </a:solidFill>
            <a:miter lim="800000"/>
            <a:headEnd/>
            <a:tailEnd/>
          </a:ln>
          <a:effectLst/>
        </p:spPr>
        <p:txBody>
          <a:bodyPr wrap="none">
            <a:spAutoFit/>
          </a:bodyPr>
          <a:lstStyle/>
          <a:p>
            <a:r>
              <a:rPr lang="en-US" altLang="zh-TW" sz="3600" dirty="0" smtClean="0">
                <a:solidFill>
                  <a:schemeClr val="bg1"/>
                </a:solidFill>
                <a:latin typeface="Times" pitchFamily="18" charset="0"/>
                <a:ea typeface="新細明體" pitchFamily="18" charset="-120"/>
              </a:rPr>
              <a:t>FLOW </a:t>
            </a:r>
            <a:r>
              <a:rPr lang="en-US" altLang="zh-TW" sz="3600" dirty="0">
                <a:solidFill>
                  <a:schemeClr val="bg1"/>
                </a:solidFill>
                <a:latin typeface="Times" pitchFamily="18" charset="0"/>
                <a:ea typeface="新細明體" pitchFamily="18" charset="-120"/>
              </a:rPr>
              <a:t>CONTROL</a:t>
            </a:r>
          </a:p>
        </p:txBody>
      </p:sp>
      <p:sp>
        <p:nvSpPr>
          <p:cNvPr id="112646" name="Text Box 4"/>
          <p:cNvSpPr txBox="1">
            <a:spLocks noChangeArrowheads="1"/>
          </p:cNvSpPr>
          <p:nvPr/>
        </p:nvSpPr>
        <p:spPr bwMode="auto">
          <a:xfrm>
            <a:off x="8229600" y="6400800"/>
            <a:ext cx="184150" cy="366713"/>
          </a:xfrm>
          <a:prstGeom prst="rect">
            <a:avLst/>
          </a:prstGeom>
          <a:noFill/>
          <a:ln w="9525">
            <a:noFill/>
            <a:miter lim="800000"/>
            <a:headEnd/>
            <a:tailEnd/>
          </a:ln>
          <a:effectLst/>
        </p:spPr>
        <p:txBody>
          <a:bodyPr wrap="none">
            <a:spAutoFit/>
          </a:bodyPr>
          <a:lstStyle/>
          <a:p>
            <a:endParaRPr lang="zh-TW" altLang="zh-TW">
              <a:latin typeface="Times New Roman" pitchFamily="18" charset="0"/>
              <a:ea typeface="新細明體" pitchFamily="18" charset="-120"/>
            </a:endParaRPr>
          </a:p>
        </p:txBody>
      </p:sp>
      <p:sp>
        <p:nvSpPr>
          <p:cNvPr id="112647" name="Rectangle 5"/>
          <p:cNvSpPr>
            <a:spLocks noChangeArrowheads="1"/>
          </p:cNvSpPr>
          <p:nvPr/>
        </p:nvSpPr>
        <p:spPr bwMode="auto">
          <a:xfrm>
            <a:off x="361950" y="1504950"/>
            <a:ext cx="8591550" cy="4401205"/>
          </a:xfrm>
          <a:prstGeom prst="rect">
            <a:avLst/>
          </a:prstGeom>
          <a:noFill/>
          <a:ln w="9525">
            <a:noFill/>
            <a:miter lim="800000"/>
            <a:headEnd/>
            <a:tailEnd/>
          </a:ln>
          <a:effectLst/>
        </p:spPr>
        <p:txBody>
          <a:bodyPr>
            <a:spAutoFit/>
          </a:bodyPr>
          <a:lstStyle/>
          <a:p>
            <a:pPr algn="just"/>
            <a:r>
              <a:rPr lang="en-US" altLang="zh-TW" sz="2800" dirty="0">
                <a:latin typeface="Arial Unicode MS" pitchFamily="34" charset="-120"/>
                <a:ea typeface="Arial Unicode MS" pitchFamily="34" charset="-120"/>
                <a:cs typeface="Arial Unicode MS" pitchFamily="34" charset="-120"/>
              </a:rPr>
              <a:t>As discussed in Chapter </a:t>
            </a:r>
            <a:r>
              <a:rPr lang="en-US" altLang="zh-TW" sz="2800" dirty="0" smtClean="0">
                <a:latin typeface="Arial Unicode MS" pitchFamily="34" charset="-120"/>
                <a:ea typeface="Arial Unicode MS" pitchFamily="34" charset="-120"/>
                <a:cs typeface="Arial Unicode MS" pitchFamily="34" charset="-120"/>
              </a:rPr>
              <a:t>flow </a:t>
            </a:r>
            <a:r>
              <a:rPr lang="en-US" altLang="zh-TW" sz="2800" dirty="0">
                <a:latin typeface="Arial Unicode MS" pitchFamily="34" charset="-120"/>
                <a:ea typeface="Arial Unicode MS" pitchFamily="34" charset="-120"/>
                <a:cs typeface="Arial Unicode MS" pitchFamily="34" charset="-120"/>
              </a:rPr>
              <a:t>control balances the rate a producer creates data with the rate a consumer can use the data. TCP separates flow control from error control. In this section we discuss flow control, ignoring error control. We temporarily assume that the logical channel between the sending and receiving TCP is error-free. </a:t>
            </a:r>
            <a:r>
              <a:rPr lang="en-US" altLang="zh-TW" sz="2800" dirty="0" smtClean="0">
                <a:latin typeface="Arial Unicode MS" pitchFamily="34" charset="-120"/>
                <a:ea typeface="Arial Unicode MS" pitchFamily="34" charset="-120"/>
                <a:cs typeface="Arial Unicode MS" pitchFamily="34" charset="-120"/>
              </a:rPr>
              <a:t>Figure </a:t>
            </a:r>
            <a:r>
              <a:rPr lang="en-US" altLang="zh-TW" sz="2800" dirty="0">
                <a:latin typeface="Arial Unicode MS" pitchFamily="34" charset="-120"/>
                <a:ea typeface="Arial Unicode MS" pitchFamily="34" charset="-120"/>
                <a:cs typeface="Arial Unicode MS" pitchFamily="34" charset="-120"/>
              </a:rPr>
              <a:t>shows unidirectional data transfer between a sender and a receiver; bidirectional data transfer can be deduced from unidirectional one as </a:t>
            </a:r>
            <a:r>
              <a:rPr lang="en-US" altLang="zh-TW" sz="2800" dirty="0" smtClean="0">
                <a:latin typeface="Arial Unicode MS" pitchFamily="34" charset="-120"/>
                <a:ea typeface="Arial Unicode MS" pitchFamily="34" charset="-120"/>
                <a:cs typeface="Arial Unicode MS" pitchFamily="34" charset="-120"/>
              </a:rPr>
              <a:t>discussed</a:t>
            </a:r>
            <a:endParaRPr lang="en-US" altLang="zh-TW" sz="2800" dirty="0">
              <a:latin typeface="Arial Unicode MS" pitchFamily="34" charset="-120"/>
              <a:ea typeface="Arial Unicode MS" pitchFamily="34" charset="-120"/>
              <a:cs typeface="Arial Unicode MS" pitchFamily="34" charset="-12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bg>
      <p:bgPr>
        <a:gradFill rotWithShape="0">
          <a:gsLst>
            <a:gs pos="0">
              <a:srgbClr val="FFFF99"/>
            </a:gs>
            <a:gs pos="100000">
              <a:srgbClr val="767647"/>
            </a:gs>
          </a:gsLst>
          <a:lin ang="0" scaled="1"/>
        </a:gradFill>
        <a:effectLst/>
      </p:bgPr>
    </p:bg>
    <p:spTree>
      <p:nvGrpSpPr>
        <p:cNvPr id="1" name=""/>
        <p:cNvGrpSpPr/>
        <p:nvPr/>
      </p:nvGrpSpPr>
      <p:grpSpPr>
        <a:xfrm>
          <a:off x="0" y="0"/>
          <a:ext cx="0" cy="0"/>
          <a:chOff x="0" y="0"/>
          <a:chExt cx="0" cy="0"/>
        </a:xfrm>
      </p:grpSpPr>
      <p:sp>
        <p:nvSpPr>
          <p:cNvPr id="916482" name="Text Box 2"/>
          <p:cNvSpPr txBox="1">
            <a:spLocks noChangeArrowheads="1"/>
          </p:cNvSpPr>
          <p:nvPr/>
        </p:nvSpPr>
        <p:spPr bwMode="auto">
          <a:xfrm>
            <a:off x="228600" y="152400"/>
            <a:ext cx="5468938" cy="579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defRPr/>
            </a:pPr>
            <a:r>
              <a:rPr lang="en-US" altLang="zh-TW" sz="3200" i="1">
                <a:solidFill>
                  <a:schemeClr val="hlink"/>
                </a:solidFill>
                <a:effectLst>
                  <a:outerShdw blurRad="38100" dist="38100" dir="2700000" algn="tl">
                    <a:srgbClr val="000000"/>
                  </a:outerShdw>
                </a:effectLst>
                <a:latin typeface="Times" panose="02020603050405020304" pitchFamily="18" charset="0"/>
                <a:ea typeface="新細明體" panose="02020500000000000000" pitchFamily="18" charset="-120"/>
              </a:rPr>
              <a:t>Topics Discussed in the Section</a:t>
            </a:r>
          </a:p>
        </p:txBody>
      </p:sp>
      <p:sp>
        <p:nvSpPr>
          <p:cNvPr id="114693" name="Text Box 3"/>
          <p:cNvSpPr txBox="1">
            <a:spLocks noChangeArrowheads="1"/>
          </p:cNvSpPr>
          <p:nvPr/>
        </p:nvSpPr>
        <p:spPr bwMode="auto">
          <a:xfrm>
            <a:off x="8229600" y="6400800"/>
            <a:ext cx="184150" cy="366713"/>
          </a:xfrm>
          <a:prstGeom prst="rect">
            <a:avLst/>
          </a:prstGeom>
          <a:noFill/>
          <a:ln w="9525">
            <a:noFill/>
            <a:miter lim="800000"/>
            <a:headEnd/>
            <a:tailEnd/>
          </a:ln>
          <a:effectLst/>
        </p:spPr>
        <p:txBody>
          <a:bodyPr wrap="none">
            <a:spAutoFit/>
          </a:bodyPr>
          <a:lstStyle/>
          <a:p>
            <a:endParaRPr lang="zh-TW" altLang="zh-TW">
              <a:latin typeface="Times New Roman" pitchFamily="18" charset="0"/>
              <a:ea typeface="新細明體" pitchFamily="18" charset="-120"/>
            </a:endParaRPr>
          </a:p>
        </p:txBody>
      </p:sp>
      <p:sp>
        <p:nvSpPr>
          <p:cNvPr id="916484" name="Rectangle 4"/>
          <p:cNvSpPr>
            <a:spLocks noChangeArrowheads="1"/>
          </p:cNvSpPr>
          <p:nvPr/>
        </p:nvSpPr>
        <p:spPr bwMode="auto">
          <a:xfrm>
            <a:off x="304800" y="989013"/>
            <a:ext cx="8382000" cy="1544637"/>
          </a:xfrm>
          <a:prstGeom prst="rect">
            <a:avLst/>
          </a:prstGeom>
          <a:noFill/>
          <a:ln w="9525">
            <a:noFill/>
            <a:miter lim="800000"/>
            <a:headEnd/>
            <a:tailEnd/>
          </a:ln>
          <a:effectLst/>
        </p:spPr>
        <p:txBody>
          <a:bodyPr>
            <a:spAutoFit/>
          </a:bodyPr>
          <a:lstStyle/>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 Opening and Closing Windows</a:t>
            </a:r>
          </a:p>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 Shrinking of Windows</a:t>
            </a:r>
          </a:p>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 Silly Window Syndrome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916484"/>
                                        </p:tgtEl>
                                        <p:attrNameLst>
                                          <p:attrName>style.visibility</p:attrName>
                                        </p:attrNameLst>
                                      </p:cBhvr>
                                      <p:to>
                                        <p:strVal val="visible"/>
                                      </p:to>
                                    </p:set>
                                    <p:animEffect transition="in" filter="wipe(up)">
                                      <p:cBhvr>
                                        <p:cTn id="7" dur="5000"/>
                                        <p:tgtEl>
                                          <p:spTgt spid="9164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6484"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40"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TCP/IP </a:t>
            </a:r>
            <a:r>
              <a:rPr lang="en-US" altLang="en-US" i="1" dirty="0">
                <a:latin typeface="Times New Roman" pitchFamily="18" charset="0"/>
              </a:rPr>
              <a:t>protocol suite</a:t>
            </a:r>
          </a:p>
        </p:txBody>
      </p:sp>
      <p:sp>
        <p:nvSpPr>
          <p:cNvPr id="116747" name="Rectangle 9"/>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eaLnBrk="1" hangingPunct="1"/>
            <a:endParaRPr kumimoji="1" lang="zh-TW" altLang="zh-TW" sz="2400" b="0">
              <a:ea typeface="新細明體" pitchFamily="18" charset="-120"/>
            </a:endParaRPr>
          </a:p>
        </p:txBody>
      </p:sp>
      <p:pic>
        <p:nvPicPr>
          <p:cNvPr id="775179" name="Picture 11"/>
          <p:cNvPicPr>
            <a:picLocks noChangeAspect="1" noChangeArrowheads="1"/>
          </p:cNvPicPr>
          <p:nvPr/>
        </p:nvPicPr>
        <p:blipFill>
          <a:blip r:embed="rId3"/>
          <a:srcRect/>
          <a:stretch>
            <a:fillRect/>
          </a:stretch>
        </p:blipFill>
        <p:spPr bwMode="auto">
          <a:xfrm>
            <a:off x="338138" y="1935163"/>
            <a:ext cx="8199437" cy="2108200"/>
          </a:xfrm>
          <a:prstGeom prst="rect">
            <a:avLst/>
          </a:prstGeom>
          <a:noFill/>
          <a:ln w="9525">
            <a:noFill/>
            <a:miter lim="800000"/>
            <a:headEnd/>
            <a:tailEnd/>
          </a:ln>
          <a:effectLst/>
        </p:spPr>
      </p:pic>
      <p:pic>
        <p:nvPicPr>
          <p:cNvPr id="775180" name="Picture 12"/>
          <p:cNvPicPr>
            <a:picLocks noChangeAspect="1" noChangeArrowheads="1"/>
          </p:cNvPicPr>
          <p:nvPr/>
        </p:nvPicPr>
        <p:blipFill>
          <a:blip r:embed="rId4"/>
          <a:srcRect/>
          <a:stretch>
            <a:fillRect/>
          </a:stretch>
        </p:blipFill>
        <p:spPr bwMode="auto">
          <a:xfrm>
            <a:off x="1036638" y="2543175"/>
            <a:ext cx="950912" cy="777875"/>
          </a:xfrm>
          <a:prstGeom prst="rect">
            <a:avLst/>
          </a:prstGeom>
          <a:noFill/>
          <a:ln w="9525">
            <a:noFill/>
            <a:miter lim="800000"/>
            <a:headEnd/>
            <a:tailEnd/>
          </a:ln>
          <a:effectLst/>
        </p:spPr>
      </p:pic>
      <p:pic>
        <p:nvPicPr>
          <p:cNvPr id="775181" name="Picture 13"/>
          <p:cNvPicPr>
            <a:picLocks noChangeAspect="1" noChangeArrowheads="1"/>
          </p:cNvPicPr>
          <p:nvPr/>
        </p:nvPicPr>
        <p:blipFill>
          <a:blip r:embed="rId5"/>
          <a:srcRect/>
          <a:stretch>
            <a:fillRect/>
          </a:stretch>
        </p:blipFill>
        <p:spPr bwMode="auto">
          <a:xfrm>
            <a:off x="2220913" y="3540125"/>
            <a:ext cx="4397375" cy="427038"/>
          </a:xfrm>
          <a:prstGeom prst="rect">
            <a:avLst/>
          </a:prstGeom>
          <a:noFill/>
          <a:ln w="9525">
            <a:noFill/>
            <a:miter lim="800000"/>
            <a:headEnd/>
            <a:tailEnd/>
          </a:ln>
          <a:effectLst/>
        </p:spPr>
      </p:pic>
      <p:pic>
        <p:nvPicPr>
          <p:cNvPr id="775184" name="Picture 16"/>
          <p:cNvPicPr>
            <a:picLocks noChangeAspect="1" noChangeArrowheads="1"/>
          </p:cNvPicPr>
          <p:nvPr/>
        </p:nvPicPr>
        <p:blipFill>
          <a:blip r:embed="rId6"/>
          <a:srcRect/>
          <a:stretch>
            <a:fillRect/>
          </a:stretch>
        </p:blipFill>
        <p:spPr bwMode="auto">
          <a:xfrm>
            <a:off x="6877050" y="2527300"/>
            <a:ext cx="877888" cy="766763"/>
          </a:xfrm>
          <a:prstGeom prst="rect">
            <a:avLst/>
          </a:prstGeom>
          <a:noFill/>
          <a:ln w="9525">
            <a:noFill/>
            <a:miter lim="800000"/>
            <a:headEnd/>
            <a:tailEnd/>
          </a:ln>
          <a:effectLst/>
        </p:spPr>
      </p:pic>
      <p:pic>
        <p:nvPicPr>
          <p:cNvPr id="775185" name="Picture 17"/>
          <p:cNvPicPr>
            <a:picLocks noChangeAspect="1" noChangeArrowheads="1"/>
          </p:cNvPicPr>
          <p:nvPr/>
        </p:nvPicPr>
        <p:blipFill>
          <a:blip r:embed="rId7"/>
          <a:srcRect/>
          <a:stretch>
            <a:fillRect/>
          </a:stretch>
        </p:blipFill>
        <p:spPr bwMode="auto">
          <a:xfrm>
            <a:off x="1681163" y="3908425"/>
            <a:ext cx="5348287" cy="668338"/>
          </a:xfrm>
          <a:prstGeom prst="rect">
            <a:avLst/>
          </a:prstGeom>
          <a:noFill/>
          <a:ln w="9525">
            <a:noFill/>
            <a:miter lim="800000"/>
            <a:headEnd/>
            <a:tailEnd/>
          </a:ln>
          <a:effectLst/>
        </p:spPr>
      </p:pic>
      <p:pic>
        <p:nvPicPr>
          <p:cNvPr id="775186" name="Picture 18"/>
          <p:cNvPicPr>
            <a:picLocks noChangeAspect="1" noChangeArrowheads="1"/>
          </p:cNvPicPr>
          <p:nvPr/>
        </p:nvPicPr>
        <p:blipFill>
          <a:blip r:embed="rId8"/>
          <a:srcRect/>
          <a:stretch>
            <a:fillRect/>
          </a:stretch>
        </p:blipFill>
        <p:spPr bwMode="auto">
          <a:xfrm>
            <a:off x="2212975" y="2344738"/>
            <a:ext cx="1462088" cy="1158875"/>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7517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1" fill="hold" nodeType="clickEffect">
                                  <p:stCondLst>
                                    <p:cond delay="0"/>
                                  </p:stCondLst>
                                  <p:childTnLst>
                                    <p:set>
                                      <p:cBhvr>
                                        <p:cTn id="10" dur="1" fill="hold">
                                          <p:stCondLst>
                                            <p:cond delay="0"/>
                                          </p:stCondLst>
                                        </p:cTn>
                                        <p:tgtEl>
                                          <p:spTgt spid="775180"/>
                                        </p:tgtEl>
                                        <p:attrNameLst>
                                          <p:attrName>style.visibility</p:attrName>
                                        </p:attrNameLst>
                                      </p:cBhvr>
                                      <p:to>
                                        <p:strVal val="visible"/>
                                      </p:to>
                                    </p:set>
                                    <p:animEffect transition="in" filter="wipe(up)">
                                      <p:cBhvr>
                                        <p:cTn id="11" dur="2000"/>
                                        <p:tgtEl>
                                          <p:spTgt spid="775180"/>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nodeType="clickEffect">
                                  <p:stCondLst>
                                    <p:cond delay="0"/>
                                  </p:stCondLst>
                                  <p:childTnLst>
                                    <p:set>
                                      <p:cBhvr>
                                        <p:cTn id="15" dur="1" fill="hold">
                                          <p:stCondLst>
                                            <p:cond delay="0"/>
                                          </p:stCondLst>
                                        </p:cTn>
                                        <p:tgtEl>
                                          <p:spTgt spid="775181"/>
                                        </p:tgtEl>
                                        <p:attrNameLst>
                                          <p:attrName>style.visibility</p:attrName>
                                        </p:attrNameLst>
                                      </p:cBhvr>
                                      <p:to>
                                        <p:strVal val="visible"/>
                                      </p:to>
                                    </p:set>
                                    <p:animEffect transition="in" filter="wipe(left)">
                                      <p:cBhvr>
                                        <p:cTn id="16" dur="2000"/>
                                        <p:tgtEl>
                                          <p:spTgt spid="775181"/>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4" fill="hold" nodeType="clickEffect">
                                  <p:stCondLst>
                                    <p:cond delay="0"/>
                                  </p:stCondLst>
                                  <p:childTnLst>
                                    <p:set>
                                      <p:cBhvr>
                                        <p:cTn id="20" dur="1" fill="hold">
                                          <p:stCondLst>
                                            <p:cond delay="0"/>
                                          </p:stCondLst>
                                        </p:cTn>
                                        <p:tgtEl>
                                          <p:spTgt spid="775184"/>
                                        </p:tgtEl>
                                        <p:attrNameLst>
                                          <p:attrName>style.visibility</p:attrName>
                                        </p:attrNameLst>
                                      </p:cBhvr>
                                      <p:to>
                                        <p:strVal val="visible"/>
                                      </p:to>
                                    </p:set>
                                    <p:animEffect transition="in" filter="wipe(down)">
                                      <p:cBhvr>
                                        <p:cTn id="21" dur="2000"/>
                                        <p:tgtEl>
                                          <p:spTgt spid="775184"/>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2" fill="hold" nodeType="clickEffect">
                                  <p:stCondLst>
                                    <p:cond delay="0"/>
                                  </p:stCondLst>
                                  <p:childTnLst>
                                    <p:set>
                                      <p:cBhvr>
                                        <p:cTn id="25" dur="1" fill="hold">
                                          <p:stCondLst>
                                            <p:cond delay="0"/>
                                          </p:stCondLst>
                                        </p:cTn>
                                        <p:tgtEl>
                                          <p:spTgt spid="775185"/>
                                        </p:tgtEl>
                                        <p:attrNameLst>
                                          <p:attrName>style.visibility</p:attrName>
                                        </p:attrNameLst>
                                      </p:cBhvr>
                                      <p:to>
                                        <p:strVal val="visible"/>
                                      </p:to>
                                    </p:set>
                                    <p:animEffect transition="in" filter="wipe(right)">
                                      <p:cBhvr>
                                        <p:cTn id="26" dur="2000"/>
                                        <p:tgtEl>
                                          <p:spTgt spid="775185"/>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4" fill="hold" nodeType="clickEffect">
                                  <p:stCondLst>
                                    <p:cond delay="0"/>
                                  </p:stCondLst>
                                  <p:childTnLst>
                                    <p:set>
                                      <p:cBhvr>
                                        <p:cTn id="30" dur="1" fill="hold">
                                          <p:stCondLst>
                                            <p:cond delay="0"/>
                                          </p:stCondLst>
                                        </p:cTn>
                                        <p:tgtEl>
                                          <p:spTgt spid="775186"/>
                                        </p:tgtEl>
                                        <p:attrNameLst>
                                          <p:attrName>style.visibility</p:attrName>
                                        </p:attrNameLst>
                                      </p:cBhvr>
                                      <p:to>
                                        <p:strVal val="visible"/>
                                      </p:to>
                                    </p:set>
                                    <p:animEffect transition="in" filter="wipe(down)">
                                      <p:cBhvr>
                                        <p:cTn id="31" dur="2000"/>
                                        <p:tgtEl>
                                          <p:spTgt spid="7751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8"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An </a:t>
            </a:r>
            <a:r>
              <a:rPr lang="en-US" altLang="en-US" i="1" dirty="0">
                <a:latin typeface="Times New Roman" pitchFamily="18" charset="0"/>
              </a:rPr>
              <a:t>example of flow control</a:t>
            </a:r>
          </a:p>
        </p:txBody>
      </p:sp>
      <p:sp>
        <p:nvSpPr>
          <p:cNvPr id="118795" name="Rectangle 9"/>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eaLnBrk="1" hangingPunct="1"/>
            <a:endParaRPr kumimoji="1" lang="zh-TW" altLang="zh-TW" sz="2400" b="0">
              <a:ea typeface="新細明體" pitchFamily="18" charset="-120"/>
            </a:endParaRPr>
          </a:p>
        </p:txBody>
      </p:sp>
      <p:pic>
        <p:nvPicPr>
          <p:cNvPr id="118796" name="Picture 10"/>
          <p:cNvPicPr>
            <a:picLocks noChangeAspect="1" noChangeArrowheads="1"/>
          </p:cNvPicPr>
          <p:nvPr/>
        </p:nvPicPr>
        <p:blipFill>
          <a:blip r:embed="rId3"/>
          <a:srcRect/>
          <a:stretch>
            <a:fillRect/>
          </a:stretch>
        </p:blipFill>
        <p:spPr bwMode="auto">
          <a:xfrm>
            <a:off x="1598613" y="762000"/>
            <a:ext cx="5868987" cy="55626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2" name="Rectangle 2"/>
          <p:cNvSpPr>
            <a:spLocks noGrp="1" noChangeArrowheads="1"/>
          </p:cNvSpPr>
          <p:nvPr>
            <p:ph type="title"/>
          </p:nvPr>
        </p:nvSpPr>
        <p:spPr>
          <a:xfrm>
            <a:off x="685800" y="228600"/>
            <a:ext cx="6870700" cy="836613"/>
          </a:xfrm>
        </p:spPr>
        <p:txBody>
          <a:bodyPr/>
          <a:lstStyle/>
          <a:p>
            <a:pPr eaLnBrk="1" hangingPunct="1"/>
            <a:r>
              <a:rPr lang="en-US" altLang="zh-TW" sz="4000" b="1" smtClean="0">
                <a:solidFill>
                  <a:srgbClr val="0000CC"/>
                </a:solidFill>
              </a:rPr>
              <a:t>Silly Window Syndrome (1)</a:t>
            </a:r>
          </a:p>
        </p:txBody>
      </p:sp>
      <p:sp>
        <p:nvSpPr>
          <p:cNvPr id="124933" name="Rectangle 3"/>
          <p:cNvSpPr>
            <a:spLocks noGrp="1" noChangeArrowheads="1"/>
          </p:cNvSpPr>
          <p:nvPr>
            <p:ph sz="quarter" idx="1"/>
          </p:nvPr>
        </p:nvSpPr>
        <p:spPr>
          <a:xfrm>
            <a:off x="685800" y="1219200"/>
            <a:ext cx="7696200" cy="4800600"/>
          </a:xfrm>
        </p:spPr>
        <p:txBody>
          <a:bodyPr/>
          <a:lstStyle/>
          <a:p>
            <a:pPr marL="365125" indent="-365125" eaLnBrk="1" hangingPunct="1">
              <a:buClr>
                <a:schemeClr val="tx1"/>
              </a:buClr>
              <a:buFont typeface="Wingdings" pitchFamily="2" charset="2"/>
              <a:buChar char="Ø"/>
            </a:pPr>
            <a:r>
              <a:rPr lang="en-US" altLang="zh-TW" sz="2800" b="1" smtClean="0">
                <a:solidFill>
                  <a:schemeClr val="tx2"/>
                </a:solidFill>
              </a:rPr>
              <a:t>Sending data in very small segments</a:t>
            </a:r>
          </a:p>
          <a:p>
            <a:pPr marL="365125" indent="-365125" eaLnBrk="1" hangingPunct="1">
              <a:buClr>
                <a:schemeClr val="bg2"/>
              </a:buClr>
              <a:buFontTx/>
              <a:buAutoNum type="arabicPeriod"/>
            </a:pPr>
            <a:r>
              <a:rPr lang="en-US" altLang="zh-TW" sz="2800" smtClean="0">
                <a:solidFill>
                  <a:schemeClr val="bg2"/>
                </a:solidFill>
              </a:rPr>
              <a:t>Syndrome created by the Sender</a:t>
            </a:r>
          </a:p>
          <a:p>
            <a:pPr marL="808038" lvl="1" indent="-263525" eaLnBrk="1" hangingPunct="1"/>
            <a:r>
              <a:rPr lang="en-US" altLang="zh-TW" sz="2400" smtClean="0"/>
              <a:t>Sending application program creates data slowly (e.g. 1 byte at a time)</a:t>
            </a:r>
          </a:p>
          <a:p>
            <a:pPr marL="808038" lvl="1" indent="-263525" eaLnBrk="1" hangingPunct="1"/>
            <a:r>
              <a:rPr lang="en-US" altLang="zh-TW" sz="2400" smtClean="0"/>
              <a:t>Wait and collect data to send in a larger block</a:t>
            </a:r>
          </a:p>
          <a:p>
            <a:pPr marL="808038" lvl="1" indent="-263525" eaLnBrk="1" hangingPunct="1"/>
            <a:r>
              <a:rPr lang="en-US" altLang="zh-TW" sz="2400" smtClean="0"/>
              <a:t>How long should the sending TCP wait?</a:t>
            </a:r>
          </a:p>
          <a:p>
            <a:pPr marL="808038" lvl="1" indent="-263525" eaLnBrk="1" hangingPunct="1"/>
            <a:r>
              <a:rPr lang="en-US" altLang="zh-TW" sz="2400" smtClean="0"/>
              <a:t>Solution: </a:t>
            </a:r>
            <a:r>
              <a:rPr lang="en-US" altLang="zh-TW" sz="2400" smtClean="0">
                <a:solidFill>
                  <a:schemeClr val="tx2"/>
                </a:solidFill>
              </a:rPr>
              <a:t>Nagle</a:t>
            </a:r>
            <a:r>
              <a:rPr lang="en-US" altLang="zh-TW" sz="2400" smtClean="0">
                <a:solidFill>
                  <a:schemeClr val="tx2"/>
                </a:solidFill>
                <a:latin typeface="Tahoma" pitchFamily="34" charset="0"/>
              </a:rPr>
              <a:t>’</a:t>
            </a:r>
            <a:r>
              <a:rPr lang="en-US" altLang="zh-TW" sz="2400" smtClean="0">
                <a:solidFill>
                  <a:schemeClr val="tx2"/>
                </a:solidFill>
              </a:rPr>
              <a:t>s algorithm</a:t>
            </a:r>
          </a:p>
          <a:p>
            <a:pPr marL="808038" lvl="1" indent="-263525" eaLnBrk="1" hangingPunct="1"/>
            <a:r>
              <a:rPr lang="en-US" altLang="zh-TW" sz="2400" smtClean="0"/>
              <a:t>Nagle</a:t>
            </a:r>
            <a:r>
              <a:rPr lang="en-US" altLang="zh-TW" sz="2400" smtClean="0">
                <a:latin typeface="Tahoma" pitchFamily="34" charset="0"/>
              </a:rPr>
              <a:t>’</a:t>
            </a:r>
            <a:r>
              <a:rPr lang="en-US" altLang="zh-TW" sz="2400" smtClean="0"/>
              <a:t>s algorithm takes into account (1) </a:t>
            </a:r>
            <a:r>
              <a:rPr lang="en-US" altLang="zh-TW" sz="2400" smtClean="0">
                <a:solidFill>
                  <a:srgbClr val="0000CC"/>
                </a:solidFill>
              </a:rPr>
              <a:t>the speed of the application program</a:t>
            </a:r>
            <a:r>
              <a:rPr lang="en-US" altLang="zh-TW" sz="2400" smtClean="0"/>
              <a:t> that creates the data, and (2) </a:t>
            </a:r>
            <a:r>
              <a:rPr lang="en-US" altLang="zh-TW" sz="2400" smtClean="0">
                <a:solidFill>
                  <a:srgbClr val="0000CC"/>
                </a:solidFill>
              </a:rPr>
              <a:t>the speed of the network</a:t>
            </a:r>
            <a:r>
              <a:rPr lang="en-US" altLang="zh-TW" sz="2400" smtClean="0"/>
              <a:t> that transports the data</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6" name="Rectangle 2"/>
          <p:cNvSpPr>
            <a:spLocks noGrp="1" noChangeArrowheads="1"/>
          </p:cNvSpPr>
          <p:nvPr>
            <p:ph type="title"/>
          </p:nvPr>
        </p:nvSpPr>
        <p:spPr>
          <a:xfrm>
            <a:off x="685800" y="228600"/>
            <a:ext cx="6870700" cy="836613"/>
          </a:xfrm>
        </p:spPr>
        <p:txBody>
          <a:bodyPr/>
          <a:lstStyle/>
          <a:p>
            <a:pPr eaLnBrk="1" hangingPunct="1"/>
            <a:r>
              <a:rPr lang="en-US" altLang="zh-TW" sz="4000" b="1" smtClean="0">
                <a:solidFill>
                  <a:srgbClr val="0000CC"/>
                </a:solidFill>
              </a:rPr>
              <a:t>Silly Window Syndrome (2)</a:t>
            </a:r>
          </a:p>
        </p:txBody>
      </p:sp>
      <p:sp>
        <p:nvSpPr>
          <p:cNvPr id="125957" name="Rectangle 3"/>
          <p:cNvSpPr>
            <a:spLocks noGrp="1" noChangeArrowheads="1"/>
          </p:cNvSpPr>
          <p:nvPr>
            <p:ph sz="quarter" idx="1"/>
          </p:nvPr>
        </p:nvSpPr>
        <p:spPr>
          <a:xfrm>
            <a:off x="685800" y="1219200"/>
            <a:ext cx="7696200" cy="4343400"/>
          </a:xfrm>
        </p:spPr>
        <p:txBody>
          <a:bodyPr/>
          <a:lstStyle/>
          <a:p>
            <a:pPr marL="365125" indent="-365125" eaLnBrk="1" hangingPunct="1">
              <a:buClr>
                <a:schemeClr val="bg2"/>
              </a:buClr>
              <a:buFontTx/>
              <a:buAutoNum type="arabicPeriod" startAt="2"/>
            </a:pPr>
            <a:r>
              <a:rPr lang="en-US" altLang="zh-TW" sz="2800" smtClean="0">
                <a:solidFill>
                  <a:schemeClr val="bg2"/>
                </a:solidFill>
              </a:rPr>
              <a:t>Syndrome created by the Receiver</a:t>
            </a:r>
          </a:p>
          <a:p>
            <a:pPr marL="808038" lvl="1" indent="-263525" eaLnBrk="1" hangingPunct="1"/>
            <a:r>
              <a:rPr lang="en-US" altLang="zh-TW" sz="2400" smtClean="0"/>
              <a:t>Receiving application program consumes data slowly (e.g. 1 byte at a time)</a:t>
            </a:r>
          </a:p>
          <a:p>
            <a:pPr marL="808038" lvl="1" indent="-263525" eaLnBrk="1" hangingPunct="1"/>
            <a:r>
              <a:rPr lang="en-US" altLang="zh-TW" sz="2400" smtClean="0"/>
              <a:t>The receiving TCP announces a window size of 1 byte. The sending TCP sends only 1 byte</a:t>
            </a:r>
            <a:r>
              <a:rPr lang="en-US" altLang="zh-TW" sz="2400" smtClean="0">
                <a:latin typeface="Tahoma" pitchFamily="34" charset="0"/>
              </a:rPr>
              <a:t>…</a:t>
            </a:r>
            <a:endParaRPr lang="en-US" altLang="zh-TW" sz="2400" smtClean="0"/>
          </a:p>
          <a:p>
            <a:pPr marL="808038" lvl="1" indent="-263525" eaLnBrk="1" hangingPunct="1"/>
            <a:r>
              <a:rPr lang="en-US" altLang="zh-TW" sz="2400" smtClean="0"/>
              <a:t>Solution 1: </a:t>
            </a:r>
            <a:r>
              <a:rPr lang="en-US" altLang="zh-TW" sz="2400" smtClean="0">
                <a:solidFill>
                  <a:schemeClr val="tx2"/>
                </a:solidFill>
              </a:rPr>
              <a:t>Clark</a:t>
            </a:r>
            <a:r>
              <a:rPr lang="en-US" altLang="zh-TW" sz="2400" smtClean="0">
                <a:solidFill>
                  <a:schemeClr val="tx2"/>
                </a:solidFill>
                <a:latin typeface="Tahoma" pitchFamily="34" charset="0"/>
              </a:rPr>
              <a:t>’</a:t>
            </a:r>
            <a:r>
              <a:rPr lang="en-US" altLang="zh-TW" sz="2400" smtClean="0">
                <a:solidFill>
                  <a:schemeClr val="tx2"/>
                </a:solidFill>
              </a:rPr>
              <a:t>s solution</a:t>
            </a:r>
          </a:p>
          <a:p>
            <a:pPr marL="808038" lvl="1" indent="-263525" eaLnBrk="1" hangingPunct="1"/>
            <a:r>
              <a:rPr lang="en-US" altLang="zh-TW" sz="2400" smtClean="0"/>
              <a:t>Sending an ACK but announcing a window size of zero until there is enough space to accommodate a segment of max. size or until half of the buffer is empty</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80" name="Rectangle 2"/>
          <p:cNvSpPr>
            <a:spLocks noGrp="1" noChangeArrowheads="1"/>
          </p:cNvSpPr>
          <p:nvPr>
            <p:ph type="title"/>
          </p:nvPr>
        </p:nvSpPr>
        <p:spPr>
          <a:xfrm>
            <a:off x="685800" y="228600"/>
            <a:ext cx="6870700" cy="836613"/>
          </a:xfrm>
        </p:spPr>
        <p:txBody>
          <a:bodyPr/>
          <a:lstStyle/>
          <a:p>
            <a:pPr eaLnBrk="1" hangingPunct="1"/>
            <a:r>
              <a:rPr lang="en-US" altLang="zh-TW" sz="4000" b="1" smtClean="0">
                <a:solidFill>
                  <a:srgbClr val="0000CC"/>
                </a:solidFill>
              </a:rPr>
              <a:t>Silly Window Syndrome (3)</a:t>
            </a:r>
          </a:p>
        </p:txBody>
      </p:sp>
      <p:sp>
        <p:nvSpPr>
          <p:cNvPr id="126981" name="Rectangle 3"/>
          <p:cNvSpPr>
            <a:spLocks noGrp="1" noChangeArrowheads="1"/>
          </p:cNvSpPr>
          <p:nvPr>
            <p:ph sz="quarter" idx="1"/>
          </p:nvPr>
        </p:nvSpPr>
        <p:spPr>
          <a:xfrm>
            <a:off x="685800" y="1219200"/>
            <a:ext cx="7696200" cy="4572000"/>
          </a:xfrm>
        </p:spPr>
        <p:txBody>
          <a:bodyPr/>
          <a:lstStyle/>
          <a:p>
            <a:pPr marL="808038" lvl="1" indent="-263525" eaLnBrk="1" hangingPunct="1"/>
            <a:r>
              <a:rPr lang="en-US" altLang="zh-TW" sz="2400" smtClean="0"/>
              <a:t>Solution 2: </a:t>
            </a:r>
            <a:r>
              <a:rPr lang="en-US" altLang="zh-TW" sz="2400" smtClean="0">
                <a:solidFill>
                  <a:schemeClr val="tx2"/>
                </a:solidFill>
              </a:rPr>
              <a:t>Delayed Acknowledgement</a:t>
            </a:r>
          </a:p>
          <a:p>
            <a:pPr marL="808038" lvl="1" indent="-263525" eaLnBrk="1" hangingPunct="1"/>
            <a:r>
              <a:rPr lang="en-US" altLang="zh-TW" sz="2400" smtClean="0"/>
              <a:t>The receiver waits until there is decent amount of space in its incoming buffer before acknowledging the arrived segments</a:t>
            </a:r>
          </a:p>
          <a:p>
            <a:pPr marL="808038" lvl="1" indent="-263525" eaLnBrk="1" hangingPunct="1"/>
            <a:r>
              <a:rPr lang="en-US" altLang="zh-TW" sz="2400" smtClean="0"/>
              <a:t>The delayed acknowledgement prevents the sending TCP from sliding its window. It also reduces traffic.</a:t>
            </a:r>
          </a:p>
          <a:p>
            <a:pPr marL="808038" lvl="1" indent="-263525" eaLnBrk="1" hangingPunct="1"/>
            <a:r>
              <a:rPr lang="en-US" altLang="zh-TW" sz="2400" smtClean="0"/>
              <a:t>Disadvantage: it may force the sender to retransmit the unacknowledged segments</a:t>
            </a:r>
          </a:p>
          <a:p>
            <a:pPr marL="808038" lvl="1" indent="-263525" eaLnBrk="1" hangingPunct="1"/>
            <a:r>
              <a:rPr lang="en-US" altLang="zh-TW" sz="2400" smtClean="0"/>
              <a:t>To balance: should not be delayed by more than 500ms</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8005" name="Text Box 3"/>
          <p:cNvSpPr txBox="1">
            <a:spLocks noChangeArrowheads="1"/>
          </p:cNvSpPr>
          <p:nvPr/>
        </p:nvSpPr>
        <p:spPr bwMode="auto">
          <a:xfrm>
            <a:off x="228600" y="355600"/>
            <a:ext cx="3839256" cy="646331"/>
          </a:xfrm>
          <a:prstGeom prst="rect">
            <a:avLst/>
          </a:prstGeom>
          <a:solidFill>
            <a:schemeClr val="folHlink"/>
          </a:solidFill>
          <a:ln w="9525">
            <a:solidFill>
              <a:schemeClr val="folHlink"/>
            </a:solidFill>
            <a:miter lim="800000"/>
            <a:headEnd/>
            <a:tailEnd/>
          </a:ln>
          <a:effectLst/>
        </p:spPr>
        <p:txBody>
          <a:bodyPr wrap="none">
            <a:spAutoFit/>
          </a:bodyPr>
          <a:lstStyle/>
          <a:p>
            <a:r>
              <a:rPr lang="en-US" altLang="zh-TW" sz="3600" dirty="0" smtClean="0">
                <a:solidFill>
                  <a:schemeClr val="bg1"/>
                </a:solidFill>
                <a:latin typeface="Times" pitchFamily="18" charset="0"/>
                <a:ea typeface="新細明體" pitchFamily="18" charset="-120"/>
              </a:rPr>
              <a:t>ERROR </a:t>
            </a:r>
            <a:r>
              <a:rPr lang="en-US" altLang="zh-TW" sz="3600" dirty="0">
                <a:solidFill>
                  <a:schemeClr val="bg1"/>
                </a:solidFill>
                <a:latin typeface="Times" pitchFamily="18" charset="0"/>
                <a:ea typeface="新細明體" pitchFamily="18" charset="-120"/>
              </a:rPr>
              <a:t>CONTROL</a:t>
            </a:r>
          </a:p>
        </p:txBody>
      </p:sp>
      <p:sp>
        <p:nvSpPr>
          <p:cNvPr id="128006" name="Text Box 4"/>
          <p:cNvSpPr txBox="1">
            <a:spLocks noChangeArrowheads="1"/>
          </p:cNvSpPr>
          <p:nvPr/>
        </p:nvSpPr>
        <p:spPr bwMode="auto">
          <a:xfrm>
            <a:off x="8229600" y="6400800"/>
            <a:ext cx="184150" cy="366713"/>
          </a:xfrm>
          <a:prstGeom prst="rect">
            <a:avLst/>
          </a:prstGeom>
          <a:noFill/>
          <a:ln w="9525">
            <a:noFill/>
            <a:miter lim="800000"/>
            <a:headEnd/>
            <a:tailEnd/>
          </a:ln>
          <a:effectLst/>
        </p:spPr>
        <p:txBody>
          <a:bodyPr wrap="none">
            <a:spAutoFit/>
          </a:bodyPr>
          <a:lstStyle/>
          <a:p>
            <a:endParaRPr lang="zh-TW" altLang="zh-TW">
              <a:latin typeface="Times New Roman" pitchFamily="18" charset="0"/>
              <a:ea typeface="新細明體" pitchFamily="18" charset="-120"/>
            </a:endParaRPr>
          </a:p>
        </p:txBody>
      </p:sp>
      <p:sp>
        <p:nvSpPr>
          <p:cNvPr id="128007" name="Rectangle 5"/>
          <p:cNvSpPr>
            <a:spLocks noChangeArrowheads="1"/>
          </p:cNvSpPr>
          <p:nvPr/>
        </p:nvSpPr>
        <p:spPr bwMode="auto">
          <a:xfrm>
            <a:off x="381000" y="1524000"/>
            <a:ext cx="8181975" cy="3935413"/>
          </a:xfrm>
          <a:prstGeom prst="rect">
            <a:avLst/>
          </a:prstGeom>
          <a:noFill/>
          <a:ln w="9525">
            <a:noFill/>
            <a:miter lim="800000"/>
            <a:headEnd/>
            <a:tailEnd/>
          </a:ln>
          <a:effectLst/>
        </p:spPr>
        <p:txBody>
          <a:bodyPr>
            <a:spAutoFit/>
          </a:bodyPr>
          <a:lstStyle/>
          <a:p>
            <a:r>
              <a:rPr lang="en-US" altLang="zh-TW" sz="2800">
                <a:latin typeface="Arial Unicode MS" pitchFamily="34" charset="-120"/>
                <a:ea typeface="Arial Unicode MS" pitchFamily="34" charset="-120"/>
                <a:cs typeface="Arial Unicode MS" pitchFamily="34" charset="-120"/>
              </a:rPr>
              <a:t>TCP is a reliable transport layer protocol. This means that an application program that delivers a stream of data to TCP relies on TCP to deliver the entire stream to the application program on the other end in order, without error, and without any part lost or duplicated.</a:t>
            </a:r>
          </a:p>
          <a:p>
            <a:r>
              <a:rPr lang="en-US" altLang="zh-TW" sz="2800">
                <a:latin typeface="Arial Unicode MS" pitchFamily="34" charset="-120"/>
                <a:ea typeface="Arial Unicode MS" pitchFamily="34" charset="-120"/>
                <a:cs typeface="Arial Unicode MS" pitchFamily="34" charset="-120"/>
              </a:rPr>
              <a:t>	Error control in TCP is achieved through the use of three tools:  </a:t>
            </a:r>
            <a:r>
              <a:rPr lang="en-US" altLang="zh-TW" sz="2800" i="1">
                <a:solidFill>
                  <a:schemeClr val="hlink"/>
                </a:solidFill>
                <a:latin typeface="Arial Unicode MS" pitchFamily="34" charset="-120"/>
                <a:ea typeface="Arial Unicode MS" pitchFamily="34" charset="-120"/>
                <a:cs typeface="Arial Unicode MS" pitchFamily="34" charset="-120"/>
              </a:rPr>
              <a:t>checksum</a:t>
            </a:r>
            <a:r>
              <a:rPr lang="en-US" altLang="zh-TW" sz="2800">
                <a:latin typeface="Arial Unicode MS" pitchFamily="34" charset="-120"/>
                <a:ea typeface="Arial Unicode MS" pitchFamily="34" charset="-120"/>
                <a:cs typeface="Arial Unicode MS" pitchFamily="34" charset="-120"/>
              </a:rPr>
              <a:t>, </a:t>
            </a:r>
            <a:r>
              <a:rPr lang="en-US" altLang="zh-TW" sz="2800" i="1">
                <a:solidFill>
                  <a:schemeClr val="hlink"/>
                </a:solidFill>
                <a:latin typeface="Arial Unicode MS" pitchFamily="34" charset="-120"/>
                <a:ea typeface="Arial Unicode MS" pitchFamily="34" charset="-120"/>
                <a:cs typeface="Arial Unicode MS" pitchFamily="34" charset="-120"/>
              </a:rPr>
              <a:t>acknowledgment</a:t>
            </a:r>
            <a:r>
              <a:rPr lang="en-US" altLang="zh-TW" sz="2800">
                <a:latin typeface="Arial Unicode MS" pitchFamily="34" charset="-120"/>
                <a:ea typeface="Arial Unicode MS" pitchFamily="34" charset="-120"/>
                <a:cs typeface="Arial Unicode MS" pitchFamily="34" charset="-120"/>
              </a:rPr>
              <a:t>, and </a:t>
            </a:r>
            <a:r>
              <a:rPr lang="en-US" altLang="zh-TW" sz="2800" i="1">
                <a:solidFill>
                  <a:schemeClr val="hlink"/>
                </a:solidFill>
                <a:latin typeface="Arial Unicode MS" pitchFamily="34" charset="-120"/>
                <a:ea typeface="Arial Unicode MS" pitchFamily="34" charset="-120"/>
                <a:cs typeface="Arial Unicode MS" pitchFamily="34" charset="-120"/>
              </a:rPr>
              <a:t>time-out</a:t>
            </a:r>
            <a:r>
              <a:rPr lang="en-US" altLang="zh-TW" sz="2800">
                <a:latin typeface="Arial Unicode MS" pitchFamily="34" charset="-120"/>
                <a:ea typeface="Arial Unicode MS" pitchFamily="34" charset="-120"/>
                <a:cs typeface="Arial Unicode MS" pitchFamily="34" charset="-120"/>
              </a:rPr>
              <a:t>.</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PhAnim="0">
  <p:cSld>
    <p:bg>
      <p:bgPr>
        <a:gradFill rotWithShape="0">
          <a:gsLst>
            <a:gs pos="0">
              <a:srgbClr val="FFFF99"/>
            </a:gs>
            <a:gs pos="100000">
              <a:srgbClr val="767647"/>
            </a:gs>
          </a:gsLst>
          <a:lin ang="0" scaled="1"/>
        </a:gradFill>
        <a:effectLst/>
      </p:bgPr>
    </p:bg>
    <p:spTree>
      <p:nvGrpSpPr>
        <p:cNvPr id="1" name=""/>
        <p:cNvGrpSpPr/>
        <p:nvPr/>
      </p:nvGrpSpPr>
      <p:grpSpPr>
        <a:xfrm>
          <a:off x="0" y="0"/>
          <a:ext cx="0" cy="0"/>
          <a:chOff x="0" y="0"/>
          <a:chExt cx="0" cy="0"/>
        </a:xfrm>
      </p:grpSpPr>
      <p:sp>
        <p:nvSpPr>
          <p:cNvPr id="922626" name="Text Box 2"/>
          <p:cNvSpPr txBox="1">
            <a:spLocks noChangeArrowheads="1"/>
          </p:cNvSpPr>
          <p:nvPr/>
        </p:nvSpPr>
        <p:spPr bwMode="auto">
          <a:xfrm>
            <a:off x="228600" y="152400"/>
            <a:ext cx="5468938" cy="579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defRPr/>
            </a:pPr>
            <a:r>
              <a:rPr lang="en-US" altLang="zh-TW" sz="3200" i="1">
                <a:solidFill>
                  <a:schemeClr val="hlink"/>
                </a:solidFill>
                <a:effectLst>
                  <a:outerShdw blurRad="38100" dist="38100" dir="2700000" algn="tl">
                    <a:srgbClr val="000000"/>
                  </a:outerShdw>
                </a:effectLst>
                <a:latin typeface="Times" panose="02020603050405020304" pitchFamily="18" charset="0"/>
                <a:ea typeface="新細明體" panose="02020500000000000000" pitchFamily="18" charset="-120"/>
              </a:rPr>
              <a:t>Topics Discussed in the Section</a:t>
            </a:r>
          </a:p>
        </p:txBody>
      </p:sp>
      <p:sp>
        <p:nvSpPr>
          <p:cNvPr id="130053" name="Text Box 3"/>
          <p:cNvSpPr txBox="1">
            <a:spLocks noChangeArrowheads="1"/>
          </p:cNvSpPr>
          <p:nvPr/>
        </p:nvSpPr>
        <p:spPr bwMode="auto">
          <a:xfrm>
            <a:off x="8229600" y="6400800"/>
            <a:ext cx="184150" cy="366713"/>
          </a:xfrm>
          <a:prstGeom prst="rect">
            <a:avLst/>
          </a:prstGeom>
          <a:noFill/>
          <a:ln w="9525">
            <a:noFill/>
            <a:miter lim="800000"/>
            <a:headEnd/>
            <a:tailEnd/>
          </a:ln>
          <a:effectLst/>
        </p:spPr>
        <p:txBody>
          <a:bodyPr wrap="none">
            <a:spAutoFit/>
          </a:bodyPr>
          <a:lstStyle/>
          <a:p>
            <a:endParaRPr lang="zh-TW" altLang="zh-TW">
              <a:latin typeface="Times New Roman" pitchFamily="18" charset="0"/>
              <a:ea typeface="新細明體" pitchFamily="18" charset="-120"/>
            </a:endParaRPr>
          </a:p>
        </p:txBody>
      </p:sp>
      <p:sp>
        <p:nvSpPr>
          <p:cNvPr id="922628" name="Rectangle 4"/>
          <p:cNvSpPr>
            <a:spLocks noChangeArrowheads="1"/>
          </p:cNvSpPr>
          <p:nvPr/>
        </p:nvSpPr>
        <p:spPr bwMode="auto">
          <a:xfrm>
            <a:off x="304800" y="989013"/>
            <a:ext cx="8382000" cy="3082925"/>
          </a:xfrm>
          <a:prstGeom prst="rect">
            <a:avLst/>
          </a:prstGeom>
          <a:noFill/>
          <a:ln w="9525">
            <a:noFill/>
            <a:miter lim="800000"/>
            <a:headEnd/>
            <a:tailEnd/>
          </a:ln>
          <a:effectLst/>
        </p:spPr>
        <p:txBody>
          <a:bodyPr>
            <a:spAutoFit/>
          </a:bodyPr>
          <a:lstStyle/>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 Checksum</a:t>
            </a:r>
          </a:p>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 Acknowledgment</a:t>
            </a:r>
          </a:p>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 Retransmission</a:t>
            </a:r>
          </a:p>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 Out-of-Order Segments</a:t>
            </a:r>
          </a:p>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 FSMs for Data Transfer in TCP</a:t>
            </a:r>
          </a:p>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 Some Scenarios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922628"/>
                                        </p:tgtEl>
                                        <p:attrNameLst>
                                          <p:attrName>style.visibility</p:attrName>
                                        </p:attrNameLst>
                                      </p:cBhvr>
                                      <p:to>
                                        <p:strVal val="visible"/>
                                      </p:to>
                                    </p:set>
                                    <p:animEffect transition="in" filter="wipe(up)">
                                      <p:cBhvr>
                                        <p:cTn id="7" dur="5000"/>
                                        <p:tgtEl>
                                          <p:spTgt spid="9226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628"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8" name="Rectangle 2"/>
          <p:cNvSpPr>
            <a:spLocks noGrp="1" noChangeArrowheads="1"/>
          </p:cNvSpPr>
          <p:nvPr>
            <p:ph type="title"/>
          </p:nvPr>
        </p:nvSpPr>
        <p:spPr>
          <a:xfrm>
            <a:off x="685800" y="228600"/>
            <a:ext cx="6870700" cy="836613"/>
          </a:xfrm>
        </p:spPr>
        <p:txBody>
          <a:bodyPr/>
          <a:lstStyle/>
          <a:p>
            <a:pPr eaLnBrk="1" hangingPunct="1"/>
            <a:r>
              <a:rPr lang="en-US" altLang="zh-TW" sz="3600" b="1" smtClean="0">
                <a:solidFill>
                  <a:srgbClr val="0000CC"/>
                </a:solidFill>
              </a:rPr>
              <a:t>Acknowledgement Type</a:t>
            </a:r>
          </a:p>
        </p:txBody>
      </p:sp>
      <p:sp>
        <p:nvSpPr>
          <p:cNvPr id="134149" name="Rectangle 3"/>
          <p:cNvSpPr>
            <a:spLocks noGrp="1" noChangeArrowheads="1"/>
          </p:cNvSpPr>
          <p:nvPr>
            <p:ph sz="quarter" idx="1"/>
          </p:nvPr>
        </p:nvSpPr>
        <p:spPr>
          <a:xfrm>
            <a:off x="685800" y="1219200"/>
            <a:ext cx="7696200" cy="4572000"/>
          </a:xfrm>
        </p:spPr>
        <p:txBody>
          <a:bodyPr/>
          <a:lstStyle/>
          <a:p>
            <a:pPr marL="808038" lvl="1" indent="-263525" eaLnBrk="1" hangingPunct="1">
              <a:spcBef>
                <a:spcPct val="40000"/>
              </a:spcBef>
            </a:pPr>
            <a:r>
              <a:rPr lang="en-US" altLang="zh-TW" sz="2400" smtClean="0"/>
              <a:t>In the past, TCP used only one type of acknowledgement: Accumulative Acknowledgement (</a:t>
            </a:r>
            <a:r>
              <a:rPr lang="en-US" altLang="zh-TW" sz="2400" smtClean="0">
                <a:solidFill>
                  <a:schemeClr val="bg2"/>
                </a:solidFill>
              </a:rPr>
              <a:t>ACK</a:t>
            </a:r>
            <a:r>
              <a:rPr lang="en-US" altLang="zh-TW" sz="2400" smtClean="0"/>
              <a:t>), also namely </a:t>
            </a:r>
            <a:r>
              <a:rPr lang="en-US" altLang="zh-TW" sz="2400" smtClean="0">
                <a:solidFill>
                  <a:schemeClr val="tx2"/>
                </a:solidFill>
              </a:rPr>
              <a:t>accumulative positive acknowledgement</a:t>
            </a:r>
          </a:p>
          <a:p>
            <a:pPr marL="808038" lvl="1" indent="-263525" eaLnBrk="1" hangingPunct="1">
              <a:spcBef>
                <a:spcPct val="40000"/>
              </a:spcBef>
            </a:pPr>
            <a:r>
              <a:rPr lang="en-US" altLang="zh-TW" sz="2400" smtClean="0"/>
              <a:t>More and more implementations are adding another type of acknowledgement: </a:t>
            </a:r>
            <a:r>
              <a:rPr lang="en-US" altLang="zh-TW" sz="2400" smtClean="0">
                <a:solidFill>
                  <a:schemeClr val="tx2"/>
                </a:solidFill>
              </a:rPr>
              <a:t>Selective Acknowledgement (</a:t>
            </a:r>
            <a:r>
              <a:rPr lang="en-US" altLang="zh-TW" sz="2400" smtClean="0">
                <a:solidFill>
                  <a:schemeClr val="bg2"/>
                </a:solidFill>
              </a:rPr>
              <a:t>SACK</a:t>
            </a:r>
            <a:r>
              <a:rPr lang="en-US" altLang="zh-TW" sz="2400" smtClean="0">
                <a:solidFill>
                  <a:schemeClr val="tx2"/>
                </a:solidFill>
              </a:rPr>
              <a:t>)</a:t>
            </a:r>
            <a:r>
              <a:rPr lang="en-US" altLang="zh-TW" sz="2400" smtClean="0"/>
              <a:t>, SACK is implemented as an option at the end of the TCP header.</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8"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Simplified </a:t>
            </a:r>
            <a:r>
              <a:rPr lang="en-US" altLang="en-US" i="1" dirty="0">
                <a:latin typeface="Times New Roman" pitchFamily="18" charset="0"/>
              </a:rPr>
              <a:t>FSM for sender site</a:t>
            </a:r>
          </a:p>
        </p:txBody>
      </p:sp>
      <p:sp>
        <p:nvSpPr>
          <p:cNvPr id="139275" name="Rectangle 9"/>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eaLnBrk="1" hangingPunct="1"/>
            <a:endParaRPr kumimoji="1" lang="zh-TW" altLang="zh-TW" sz="2400" b="0">
              <a:ea typeface="新細明體" pitchFamily="18" charset="-120"/>
            </a:endParaRPr>
          </a:p>
        </p:txBody>
      </p:sp>
      <p:pic>
        <p:nvPicPr>
          <p:cNvPr id="139276" name="Picture 10"/>
          <p:cNvPicPr>
            <a:picLocks noChangeAspect="1" noChangeArrowheads="1"/>
          </p:cNvPicPr>
          <p:nvPr/>
        </p:nvPicPr>
        <p:blipFill>
          <a:blip r:embed="rId3"/>
          <a:srcRect/>
          <a:stretch>
            <a:fillRect/>
          </a:stretch>
        </p:blipFill>
        <p:spPr bwMode="auto">
          <a:xfrm>
            <a:off x="428625" y="1123950"/>
            <a:ext cx="8513763" cy="504983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6"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Simplified </a:t>
            </a:r>
            <a:r>
              <a:rPr lang="en-US" altLang="en-US" i="1" dirty="0">
                <a:latin typeface="Times New Roman" pitchFamily="18" charset="0"/>
              </a:rPr>
              <a:t>FSM for the receiver site</a:t>
            </a:r>
          </a:p>
        </p:txBody>
      </p:sp>
      <p:sp>
        <p:nvSpPr>
          <p:cNvPr id="141323" name="Rectangle 9"/>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eaLnBrk="1" hangingPunct="1"/>
            <a:endParaRPr kumimoji="1" lang="zh-TW" altLang="zh-TW" sz="2400" b="0">
              <a:ea typeface="新細明體" pitchFamily="18" charset="-120"/>
            </a:endParaRPr>
          </a:p>
        </p:txBody>
      </p:sp>
      <p:pic>
        <p:nvPicPr>
          <p:cNvPr id="141324" name="Picture 10"/>
          <p:cNvPicPr>
            <a:picLocks noChangeAspect="1" noChangeArrowheads="1"/>
          </p:cNvPicPr>
          <p:nvPr/>
        </p:nvPicPr>
        <p:blipFill>
          <a:blip r:embed="rId3"/>
          <a:srcRect/>
          <a:stretch>
            <a:fillRect/>
          </a:stretch>
        </p:blipFill>
        <p:spPr bwMode="auto">
          <a:xfrm>
            <a:off x="1038225" y="925513"/>
            <a:ext cx="7496175" cy="532288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4" name="Rectangle 2"/>
          <p:cNvSpPr>
            <a:spLocks noGrp="1" noChangeArrowheads="1"/>
          </p:cNvSpPr>
          <p:nvPr>
            <p:ph type="title"/>
          </p:nvPr>
        </p:nvSpPr>
        <p:spPr>
          <a:xfrm>
            <a:off x="685800" y="228600"/>
            <a:ext cx="6870700" cy="836613"/>
          </a:xfrm>
        </p:spPr>
        <p:txBody>
          <a:bodyPr/>
          <a:lstStyle/>
          <a:p>
            <a:pPr eaLnBrk="1" hangingPunct="1"/>
            <a:r>
              <a:rPr lang="en-US" altLang="zh-TW" sz="3600" b="1" smtClean="0">
                <a:solidFill>
                  <a:srgbClr val="0000CC"/>
                </a:solidFill>
              </a:rPr>
              <a:t>Rules for Generating ACK (1)</a:t>
            </a:r>
          </a:p>
        </p:txBody>
      </p:sp>
      <p:sp>
        <p:nvSpPr>
          <p:cNvPr id="143365" name="Rectangle 3"/>
          <p:cNvSpPr>
            <a:spLocks noGrp="1" noChangeArrowheads="1"/>
          </p:cNvSpPr>
          <p:nvPr>
            <p:ph sz="quarter" idx="1"/>
          </p:nvPr>
        </p:nvSpPr>
        <p:spPr>
          <a:xfrm>
            <a:off x="685800" y="1219200"/>
            <a:ext cx="7696200" cy="4572000"/>
          </a:xfrm>
        </p:spPr>
        <p:txBody>
          <a:bodyPr/>
          <a:lstStyle/>
          <a:p>
            <a:pPr marL="808038" lvl="1" indent="-263525" eaLnBrk="1" hangingPunct="1">
              <a:lnSpc>
                <a:spcPct val="90000"/>
              </a:lnSpc>
              <a:spcBef>
                <a:spcPct val="40000"/>
              </a:spcBef>
            </a:pPr>
            <a:r>
              <a:rPr lang="en-US" altLang="zh-TW" sz="2400" smtClean="0"/>
              <a:t>1. When one end sends a data segment to the other end, it must include an ACK.  That gives the next sequence number it expects to receive. (</a:t>
            </a:r>
            <a:r>
              <a:rPr lang="en-US" altLang="zh-TW" sz="2400" smtClean="0">
                <a:solidFill>
                  <a:schemeClr val="tx2"/>
                </a:solidFill>
              </a:rPr>
              <a:t>Piggyback</a:t>
            </a:r>
            <a:r>
              <a:rPr lang="en-US" altLang="zh-TW" sz="2400" smtClean="0"/>
              <a:t>)</a:t>
            </a:r>
          </a:p>
          <a:p>
            <a:pPr marL="808038" lvl="1" indent="-263525" eaLnBrk="1" hangingPunct="1">
              <a:lnSpc>
                <a:spcPct val="90000"/>
              </a:lnSpc>
              <a:spcBef>
                <a:spcPct val="40000"/>
              </a:spcBef>
            </a:pPr>
            <a:r>
              <a:rPr lang="en-US" altLang="zh-TW" sz="2400" smtClean="0"/>
              <a:t>2.</a:t>
            </a:r>
            <a:r>
              <a:rPr lang="en-US" altLang="zh-TW" sz="2400" smtClean="0">
                <a:solidFill>
                  <a:schemeClr val="tx2"/>
                </a:solidFill>
              </a:rPr>
              <a:t> </a:t>
            </a:r>
            <a:r>
              <a:rPr lang="en-US" altLang="zh-TW" sz="2400" smtClean="0"/>
              <a:t>The receiver needs to </a:t>
            </a:r>
            <a:r>
              <a:rPr lang="en-US" altLang="zh-TW" sz="2400" smtClean="0">
                <a:solidFill>
                  <a:schemeClr val="tx2"/>
                </a:solidFill>
              </a:rPr>
              <a:t>delay sending</a:t>
            </a:r>
            <a:r>
              <a:rPr lang="en-US" altLang="zh-TW" sz="2400" smtClean="0"/>
              <a:t> (until </a:t>
            </a:r>
            <a:r>
              <a:rPr lang="en-US" altLang="zh-TW" sz="2400" smtClean="0">
                <a:solidFill>
                  <a:schemeClr val="bg2"/>
                </a:solidFill>
              </a:rPr>
              <a:t>another segment arrives or 500ms</a:t>
            </a:r>
            <a:r>
              <a:rPr lang="en-US" altLang="zh-TW" sz="2400" smtClean="0"/>
              <a:t>) an ACK segment if there is only one outstanding in-order segment. It prevents ACK segments from creating extra traffic</a:t>
            </a:r>
            <a:r>
              <a:rPr lang="en-US" altLang="zh-TW" sz="2400" smtClean="0">
                <a:solidFill>
                  <a:schemeClr val="tx2"/>
                </a:solidFill>
              </a:rPr>
              <a:t>.</a:t>
            </a:r>
          </a:p>
          <a:p>
            <a:pPr marL="808038" lvl="1" indent="-263525" eaLnBrk="1" hangingPunct="1">
              <a:lnSpc>
                <a:spcPct val="90000"/>
              </a:lnSpc>
              <a:spcBef>
                <a:spcPct val="40000"/>
              </a:spcBef>
            </a:pPr>
            <a:r>
              <a:rPr lang="en-US" altLang="zh-TW" sz="2400" smtClean="0"/>
              <a:t>3. There </a:t>
            </a:r>
            <a:r>
              <a:rPr lang="en-US" altLang="zh-TW" sz="2400" smtClean="0">
                <a:solidFill>
                  <a:schemeClr val="tx2"/>
                </a:solidFill>
              </a:rPr>
              <a:t>should not be more than 2 in-order unacknowledged segments</a:t>
            </a:r>
            <a:r>
              <a:rPr lang="en-US" altLang="zh-TW" sz="2400" smtClean="0"/>
              <a:t> at any time. It prevent the unnecessary retransmission</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8" name="Rectangle 2"/>
          <p:cNvSpPr>
            <a:spLocks noGrp="1" noChangeArrowheads="1"/>
          </p:cNvSpPr>
          <p:nvPr>
            <p:ph type="title"/>
          </p:nvPr>
        </p:nvSpPr>
        <p:spPr>
          <a:xfrm>
            <a:off x="685800" y="228600"/>
            <a:ext cx="6870700" cy="836613"/>
          </a:xfrm>
        </p:spPr>
        <p:txBody>
          <a:bodyPr/>
          <a:lstStyle/>
          <a:p>
            <a:pPr eaLnBrk="1" hangingPunct="1"/>
            <a:r>
              <a:rPr lang="en-US" altLang="zh-TW" sz="3600" b="1" smtClean="0">
                <a:solidFill>
                  <a:srgbClr val="0000CC"/>
                </a:solidFill>
              </a:rPr>
              <a:t>Rules for Generating ACK (2)</a:t>
            </a:r>
          </a:p>
        </p:txBody>
      </p:sp>
      <p:sp>
        <p:nvSpPr>
          <p:cNvPr id="144389" name="Rectangle 3"/>
          <p:cNvSpPr>
            <a:spLocks noGrp="1" noChangeArrowheads="1"/>
          </p:cNvSpPr>
          <p:nvPr>
            <p:ph sz="quarter" idx="1"/>
          </p:nvPr>
        </p:nvSpPr>
        <p:spPr>
          <a:xfrm>
            <a:off x="685800" y="1219200"/>
            <a:ext cx="7696200" cy="4572000"/>
          </a:xfrm>
        </p:spPr>
        <p:txBody>
          <a:bodyPr/>
          <a:lstStyle/>
          <a:p>
            <a:pPr marL="808038" lvl="1" indent="-263525" eaLnBrk="1" hangingPunct="1">
              <a:spcBef>
                <a:spcPct val="40000"/>
              </a:spcBef>
            </a:pPr>
            <a:r>
              <a:rPr lang="en-US" altLang="zh-TW" sz="2400" smtClean="0"/>
              <a:t>4. When a </a:t>
            </a:r>
            <a:r>
              <a:rPr lang="en-US" altLang="zh-TW" sz="2400" smtClean="0">
                <a:solidFill>
                  <a:schemeClr val="bg2"/>
                </a:solidFill>
              </a:rPr>
              <a:t>segment arrives with an out-of-order sequence number</a:t>
            </a:r>
            <a:r>
              <a:rPr lang="en-US" altLang="zh-TW" sz="2400" smtClean="0"/>
              <a:t> that is higher than expected, the receiver immediately sends an ACK segment announcing the sequence number of the next expected segment. (for </a:t>
            </a:r>
            <a:r>
              <a:rPr lang="en-US" altLang="zh-TW" sz="2400" smtClean="0">
                <a:solidFill>
                  <a:schemeClr val="tx2"/>
                </a:solidFill>
              </a:rPr>
              <a:t>fast retransmission</a:t>
            </a:r>
            <a:r>
              <a:rPr lang="en-US" altLang="zh-TW" sz="2400" smtClean="0"/>
              <a:t>)</a:t>
            </a:r>
          </a:p>
          <a:p>
            <a:pPr marL="808038" lvl="1" indent="-263525" eaLnBrk="1" hangingPunct="1">
              <a:spcBef>
                <a:spcPct val="40000"/>
              </a:spcBef>
            </a:pPr>
            <a:r>
              <a:rPr lang="en-US" altLang="zh-TW" sz="2400" smtClean="0"/>
              <a:t>5.</a:t>
            </a:r>
            <a:r>
              <a:rPr lang="en-US" altLang="zh-TW" sz="2400" smtClean="0">
                <a:solidFill>
                  <a:schemeClr val="tx2"/>
                </a:solidFill>
              </a:rPr>
              <a:t> </a:t>
            </a:r>
            <a:r>
              <a:rPr lang="en-US" altLang="zh-TW" sz="2400" smtClean="0"/>
              <a:t>When a </a:t>
            </a:r>
            <a:r>
              <a:rPr lang="en-US" altLang="zh-TW" sz="2400" smtClean="0">
                <a:solidFill>
                  <a:schemeClr val="bg2"/>
                </a:solidFill>
              </a:rPr>
              <a:t>missing segment</a:t>
            </a:r>
            <a:r>
              <a:rPr lang="en-US" altLang="zh-TW" sz="2400" smtClean="0"/>
              <a:t> arrives, the receiver sends an ACK segment to announce the next sequence number expected.</a:t>
            </a:r>
          </a:p>
          <a:p>
            <a:pPr marL="808038" lvl="1" indent="-263525" eaLnBrk="1" hangingPunct="1">
              <a:spcBef>
                <a:spcPct val="40000"/>
              </a:spcBef>
            </a:pPr>
            <a:r>
              <a:rPr lang="en-US" altLang="zh-TW" sz="2400" smtClean="0"/>
              <a:t>6. If a </a:t>
            </a:r>
            <a:r>
              <a:rPr lang="en-US" altLang="zh-TW" sz="2400" smtClean="0">
                <a:solidFill>
                  <a:schemeClr val="bg2"/>
                </a:solidFill>
              </a:rPr>
              <a:t>duplicate segment</a:t>
            </a:r>
            <a:r>
              <a:rPr lang="en-US" altLang="zh-TW" sz="2400" smtClean="0"/>
              <a:t> arrives, the receiver immediately sends an ACK.</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2"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Normal </a:t>
            </a:r>
            <a:r>
              <a:rPr lang="en-US" altLang="en-US" i="1" dirty="0">
                <a:latin typeface="Times New Roman" pitchFamily="18" charset="0"/>
              </a:rPr>
              <a:t>operation</a:t>
            </a:r>
          </a:p>
        </p:txBody>
      </p:sp>
      <p:sp>
        <p:nvSpPr>
          <p:cNvPr id="145419" name="Rectangle 9"/>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eaLnBrk="1" hangingPunct="1"/>
            <a:endParaRPr kumimoji="1" lang="zh-TW" altLang="zh-TW" sz="2400" b="0">
              <a:ea typeface="新細明體" pitchFamily="18" charset="-120"/>
            </a:endParaRPr>
          </a:p>
        </p:txBody>
      </p:sp>
      <p:pic>
        <p:nvPicPr>
          <p:cNvPr id="145420" name="Picture 10"/>
          <p:cNvPicPr>
            <a:picLocks noChangeAspect="1" noChangeArrowheads="1"/>
          </p:cNvPicPr>
          <p:nvPr/>
        </p:nvPicPr>
        <p:blipFill>
          <a:blip r:embed="rId3"/>
          <a:srcRect/>
          <a:stretch>
            <a:fillRect/>
          </a:stretch>
        </p:blipFill>
        <p:spPr bwMode="auto">
          <a:xfrm>
            <a:off x="395288" y="1352550"/>
            <a:ext cx="8016875" cy="43751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60"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Lost </a:t>
            </a:r>
            <a:r>
              <a:rPr lang="en-US" altLang="en-US" i="1" dirty="0">
                <a:latin typeface="Times New Roman" pitchFamily="18" charset="0"/>
              </a:rPr>
              <a:t>segment</a:t>
            </a:r>
          </a:p>
        </p:txBody>
      </p:sp>
      <p:sp>
        <p:nvSpPr>
          <p:cNvPr id="147467" name="Rectangle 9"/>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eaLnBrk="1" hangingPunct="1"/>
            <a:endParaRPr kumimoji="1" lang="zh-TW" altLang="zh-TW" sz="2400" b="0">
              <a:ea typeface="新細明體" pitchFamily="18" charset="-120"/>
            </a:endParaRPr>
          </a:p>
        </p:txBody>
      </p:sp>
      <p:pic>
        <p:nvPicPr>
          <p:cNvPr id="147468" name="Picture 12"/>
          <p:cNvPicPr>
            <a:picLocks noChangeAspect="1" noChangeArrowheads="1"/>
          </p:cNvPicPr>
          <p:nvPr/>
        </p:nvPicPr>
        <p:blipFill>
          <a:blip r:embed="rId3"/>
          <a:srcRect/>
          <a:stretch>
            <a:fillRect/>
          </a:stretch>
        </p:blipFill>
        <p:spPr bwMode="auto">
          <a:xfrm>
            <a:off x="153988" y="1617663"/>
            <a:ext cx="8755062" cy="409733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6"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Fast </a:t>
            </a:r>
            <a:r>
              <a:rPr lang="en-US" altLang="en-US" i="1" dirty="0">
                <a:latin typeface="Times New Roman" pitchFamily="18" charset="0"/>
              </a:rPr>
              <a:t>retransmission</a:t>
            </a:r>
          </a:p>
        </p:txBody>
      </p:sp>
      <p:sp>
        <p:nvSpPr>
          <p:cNvPr id="151563" name="Rectangle 9"/>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eaLnBrk="1" hangingPunct="1"/>
            <a:endParaRPr kumimoji="1" lang="zh-TW" altLang="zh-TW" sz="2400" b="0">
              <a:ea typeface="新細明體" pitchFamily="18" charset="-120"/>
            </a:endParaRPr>
          </a:p>
        </p:txBody>
      </p:sp>
      <p:pic>
        <p:nvPicPr>
          <p:cNvPr id="151564" name="Picture 10"/>
          <p:cNvPicPr>
            <a:picLocks noChangeAspect="1" noChangeArrowheads="1"/>
          </p:cNvPicPr>
          <p:nvPr/>
        </p:nvPicPr>
        <p:blipFill>
          <a:blip r:embed="rId3"/>
          <a:srcRect/>
          <a:stretch>
            <a:fillRect/>
          </a:stretch>
        </p:blipFill>
        <p:spPr bwMode="auto">
          <a:xfrm>
            <a:off x="968375" y="1001713"/>
            <a:ext cx="7413625" cy="5170487"/>
          </a:xfrm>
          <a:prstGeom prst="rect">
            <a:avLst/>
          </a:prstGeom>
          <a:noFill/>
          <a:ln w="9525">
            <a:noFill/>
            <a:miter lim="800000"/>
            <a:headEnd/>
            <a:tailEnd/>
          </a:ln>
          <a:effectLst/>
        </p:spPr>
      </p:pic>
      <p:pic>
        <p:nvPicPr>
          <p:cNvPr id="151565" name="圖片 5"/>
          <p:cNvPicPr>
            <a:picLocks noChangeAspect="1"/>
          </p:cNvPicPr>
          <p:nvPr/>
        </p:nvPicPr>
        <p:blipFill>
          <a:blip r:embed="rId4"/>
          <a:srcRect/>
          <a:stretch>
            <a:fillRect/>
          </a:stretch>
        </p:blipFill>
        <p:spPr bwMode="auto">
          <a:xfrm>
            <a:off x="7229475" y="3433763"/>
            <a:ext cx="1181100" cy="1352550"/>
          </a:xfrm>
          <a:prstGeom prst="rect">
            <a:avLst/>
          </a:prstGeom>
          <a:noFill/>
          <a:ln w="9525">
            <a:noFill/>
            <a:miter lim="800000"/>
            <a:headEnd/>
            <a:tailEnd/>
          </a:ln>
        </p:spPr>
      </p:pic>
      <p:pic>
        <p:nvPicPr>
          <p:cNvPr id="151566" name="圖片 2"/>
          <p:cNvPicPr>
            <a:picLocks noChangeAspect="1"/>
          </p:cNvPicPr>
          <p:nvPr/>
        </p:nvPicPr>
        <p:blipFill>
          <a:blip r:embed="rId5"/>
          <a:srcRect/>
          <a:stretch>
            <a:fillRect/>
          </a:stretch>
        </p:blipFill>
        <p:spPr bwMode="auto">
          <a:xfrm>
            <a:off x="7232650" y="3719513"/>
            <a:ext cx="1219200" cy="323850"/>
          </a:xfrm>
          <a:prstGeom prst="rect">
            <a:avLst/>
          </a:prstGeom>
          <a:noFill/>
          <a:ln w="9525">
            <a:noFill/>
            <a:miter lim="800000"/>
            <a:headEnd/>
            <a:tailEnd/>
          </a:ln>
        </p:spPr>
      </p:pic>
      <p:pic>
        <p:nvPicPr>
          <p:cNvPr id="151567" name="圖片 1"/>
          <p:cNvPicPr>
            <a:picLocks noChangeAspect="1"/>
          </p:cNvPicPr>
          <p:nvPr/>
        </p:nvPicPr>
        <p:blipFill>
          <a:blip r:embed="rId6"/>
          <a:srcRect/>
          <a:stretch>
            <a:fillRect/>
          </a:stretch>
        </p:blipFill>
        <p:spPr bwMode="auto">
          <a:xfrm>
            <a:off x="7210425" y="4419600"/>
            <a:ext cx="1228725" cy="371475"/>
          </a:xfrm>
          <a:prstGeom prst="rect">
            <a:avLst/>
          </a:prstGeom>
          <a:noFill/>
          <a:ln w="9525">
            <a:noFill/>
            <a:miter lim="800000"/>
            <a:headEnd/>
            <a:tailEnd/>
          </a:ln>
        </p:spPr>
      </p:pic>
      <p:pic>
        <p:nvPicPr>
          <p:cNvPr id="151568" name="圖片 3"/>
          <p:cNvPicPr>
            <a:picLocks noChangeAspect="1"/>
          </p:cNvPicPr>
          <p:nvPr/>
        </p:nvPicPr>
        <p:blipFill>
          <a:blip r:embed="rId7"/>
          <a:srcRect/>
          <a:stretch>
            <a:fillRect/>
          </a:stretch>
        </p:blipFill>
        <p:spPr bwMode="auto">
          <a:xfrm>
            <a:off x="7889875" y="4445000"/>
            <a:ext cx="523875" cy="304800"/>
          </a:xfrm>
          <a:prstGeom prst="rect">
            <a:avLst/>
          </a:prstGeom>
          <a:noFill/>
          <a:ln w="9525">
            <a:noFill/>
            <a:miter lim="800000"/>
            <a:headEnd/>
            <a:tailEnd/>
          </a:ln>
        </p:spPr>
      </p:pic>
      <p:pic>
        <p:nvPicPr>
          <p:cNvPr id="151569" name="圖片 4"/>
          <p:cNvPicPr>
            <a:picLocks noChangeAspect="1"/>
          </p:cNvPicPr>
          <p:nvPr/>
        </p:nvPicPr>
        <p:blipFill>
          <a:blip r:embed="rId8"/>
          <a:srcRect/>
          <a:stretch>
            <a:fillRect/>
          </a:stretch>
        </p:blipFill>
        <p:spPr bwMode="auto">
          <a:xfrm>
            <a:off x="7229475" y="5265738"/>
            <a:ext cx="1228725" cy="5619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4"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Lost </a:t>
            </a:r>
            <a:r>
              <a:rPr lang="en-US" altLang="en-US" i="1" dirty="0">
                <a:latin typeface="Times New Roman" pitchFamily="18" charset="0"/>
              </a:rPr>
              <a:t>acknowledgment</a:t>
            </a:r>
          </a:p>
        </p:txBody>
      </p:sp>
      <p:sp>
        <p:nvSpPr>
          <p:cNvPr id="153611" name="Rectangle 9"/>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eaLnBrk="1" hangingPunct="1"/>
            <a:endParaRPr kumimoji="1" lang="zh-TW" altLang="zh-TW" sz="2400" b="0">
              <a:ea typeface="新細明體" pitchFamily="18" charset="-120"/>
            </a:endParaRPr>
          </a:p>
        </p:txBody>
      </p:sp>
      <p:pic>
        <p:nvPicPr>
          <p:cNvPr id="153612" name="Picture 10"/>
          <p:cNvPicPr>
            <a:picLocks noChangeAspect="1" noChangeArrowheads="1"/>
          </p:cNvPicPr>
          <p:nvPr/>
        </p:nvPicPr>
        <p:blipFill>
          <a:blip r:embed="rId3"/>
          <a:srcRect/>
          <a:stretch>
            <a:fillRect/>
          </a:stretch>
        </p:blipFill>
        <p:spPr bwMode="auto">
          <a:xfrm>
            <a:off x="620713" y="1543050"/>
            <a:ext cx="7651750" cy="41338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2" name="Text Box 2"/>
          <p:cNvSpPr txBox="1">
            <a:spLocks noChangeArrowheads="1"/>
          </p:cNvSpPr>
          <p:nvPr/>
        </p:nvSpPr>
        <p:spPr bwMode="auto">
          <a:xfrm>
            <a:off x="990600" y="90488"/>
            <a:ext cx="79248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Lost </a:t>
            </a:r>
            <a:r>
              <a:rPr lang="en-US" altLang="en-US" i="1" dirty="0">
                <a:latin typeface="Times New Roman" pitchFamily="18" charset="0"/>
              </a:rPr>
              <a:t>acknowledgment corrected by resending a segment</a:t>
            </a:r>
          </a:p>
        </p:txBody>
      </p:sp>
      <p:sp>
        <p:nvSpPr>
          <p:cNvPr id="155659" name="Rectangle 9"/>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eaLnBrk="1" hangingPunct="1"/>
            <a:endParaRPr kumimoji="1" lang="zh-TW" altLang="zh-TW" sz="2400" b="0">
              <a:ea typeface="新細明體" pitchFamily="18" charset="-120"/>
            </a:endParaRPr>
          </a:p>
        </p:txBody>
      </p:sp>
      <p:pic>
        <p:nvPicPr>
          <p:cNvPr id="155660" name="Picture 10"/>
          <p:cNvPicPr>
            <a:picLocks noChangeAspect="1" noChangeArrowheads="1"/>
          </p:cNvPicPr>
          <p:nvPr/>
        </p:nvPicPr>
        <p:blipFill>
          <a:blip r:embed="rId3"/>
          <a:srcRect/>
          <a:stretch>
            <a:fillRect/>
          </a:stretch>
        </p:blipFill>
        <p:spPr bwMode="auto">
          <a:xfrm>
            <a:off x="522288" y="1689100"/>
            <a:ext cx="8197850" cy="37973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9749" name="Text Box 3"/>
          <p:cNvSpPr txBox="1">
            <a:spLocks noChangeArrowheads="1"/>
          </p:cNvSpPr>
          <p:nvPr/>
        </p:nvSpPr>
        <p:spPr bwMode="auto">
          <a:xfrm>
            <a:off x="228600" y="355600"/>
            <a:ext cx="5124480" cy="646331"/>
          </a:xfrm>
          <a:prstGeom prst="rect">
            <a:avLst/>
          </a:prstGeom>
          <a:solidFill>
            <a:schemeClr val="folHlink"/>
          </a:solidFill>
          <a:ln w="9525">
            <a:solidFill>
              <a:schemeClr val="folHlink"/>
            </a:solidFill>
            <a:miter lim="800000"/>
            <a:headEnd/>
            <a:tailEnd/>
          </a:ln>
          <a:effectLst/>
        </p:spPr>
        <p:txBody>
          <a:bodyPr wrap="none">
            <a:spAutoFit/>
          </a:bodyPr>
          <a:lstStyle/>
          <a:p>
            <a:r>
              <a:rPr lang="en-US" altLang="zh-TW" sz="3600" dirty="0" smtClean="0">
                <a:solidFill>
                  <a:schemeClr val="bg1"/>
                </a:solidFill>
                <a:latin typeface="Times" pitchFamily="18" charset="0"/>
                <a:ea typeface="新細明體" pitchFamily="18" charset="-120"/>
              </a:rPr>
              <a:t>CONGESTION </a:t>
            </a:r>
            <a:r>
              <a:rPr lang="en-US" altLang="zh-TW" sz="3600" dirty="0">
                <a:solidFill>
                  <a:schemeClr val="bg1"/>
                </a:solidFill>
                <a:latin typeface="Times" pitchFamily="18" charset="0"/>
                <a:ea typeface="新細明體" pitchFamily="18" charset="-120"/>
              </a:rPr>
              <a:t>CONTROL</a:t>
            </a:r>
          </a:p>
        </p:txBody>
      </p:sp>
      <p:sp>
        <p:nvSpPr>
          <p:cNvPr id="159750" name="Text Box 4"/>
          <p:cNvSpPr txBox="1">
            <a:spLocks noChangeArrowheads="1"/>
          </p:cNvSpPr>
          <p:nvPr/>
        </p:nvSpPr>
        <p:spPr bwMode="auto">
          <a:xfrm>
            <a:off x="8229600" y="6400800"/>
            <a:ext cx="184150" cy="366713"/>
          </a:xfrm>
          <a:prstGeom prst="rect">
            <a:avLst/>
          </a:prstGeom>
          <a:noFill/>
          <a:ln w="9525">
            <a:noFill/>
            <a:miter lim="800000"/>
            <a:headEnd/>
            <a:tailEnd/>
          </a:ln>
          <a:effectLst/>
        </p:spPr>
        <p:txBody>
          <a:bodyPr wrap="none">
            <a:spAutoFit/>
          </a:bodyPr>
          <a:lstStyle/>
          <a:p>
            <a:endParaRPr lang="zh-TW" altLang="zh-TW">
              <a:latin typeface="Times New Roman" pitchFamily="18" charset="0"/>
              <a:ea typeface="新細明體" pitchFamily="18" charset="-120"/>
            </a:endParaRPr>
          </a:p>
        </p:txBody>
      </p:sp>
      <p:sp>
        <p:nvSpPr>
          <p:cNvPr id="159751" name="Rectangle 5"/>
          <p:cNvSpPr>
            <a:spLocks noChangeArrowheads="1"/>
          </p:cNvSpPr>
          <p:nvPr/>
        </p:nvSpPr>
        <p:spPr bwMode="auto">
          <a:xfrm>
            <a:off x="152400" y="1524000"/>
            <a:ext cx="8839200" cy="2246769"/>
          </a:xfrm>
          <a:prstGeom prst="rect">
            <a:avLst/>
          </a:prstGeom>
          <a:noFill/>
          <a:ln w="9525">
            <a:noFill/>
            <a:miter lim="800000"/>
            <a:headEnd/>
            <a:tailEnd/>
          </a:ln>
          <a:effectLst/>
        </p:spPr>
        <p:txBody>
          <a:bodyPr>
            <a:spAutoFit/>
          </a:bodyPr>
          <a:lstStyle/>
          <a:p>
            <a:pPr algn="just"/>
            <a:r>
              <a:rPr lang="en-US" altLang="zh-TW" sz="2800" dirty="0" smtClean="0">
                <a:latin typeface="Arial Unicode MS" pitchFamily="34" charset="-120"/>
                <a:ea typeface="Arial Unicode MS" pitchFamily="34" charset="-120"/>
                <a:cs typeface="Arial Unicode MS" pitchFamily="34" charset="-120"/>
              </a:rPr>
              <a:t>Congestion </a:t>
            </a:r>
            <a:r>
              <a:rPr lang="en-US" altLang="zh-TW" sz="2800" dirty="0">
                <a:latin typeface="Arial Unicode MS" pitchFamily="34" charset="-120"/>
                <a:ea typeface="Arial Unicode MS" pitchFamily="34" charset="-120"/>
                <a:cs typeface="Arial Unicode MS" pitchFamily="34" charset="-120"/>
              </a:rPr>
              <a:t>control in TCP is based on both open loop and closed-loop mechanisms. TCP uses a congestion window and a congestion policy that avoid congestion and detect and alleviate congestion after it has occurred.</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showMasterPhAnim="0">
  <p:cSld>
    <p:bg>
      <p:bgPr>
        <a:gradFill rotWithShape="0">
          <a:gsLst>
            <a:gs pos="0">
              <a:srgbClr val="FFFF99"/>
            </a:gs>
            <a:gs pos="100000">
              <a:srgbClr val="767647"/>
            </a:gs>
          </a:gsLst>
          <a:lin ang="0" scaled="1"/>
        </a:gradFill>
        <a:effectLst/>
      </p:bgPr>
    </p:bg>
    <p:spTree>
      <p:nvGrpSpPr>
        <p:cNvPr id="1" name=""/>
        <p:cNvGrpSpPr/>
        <p:nvPr/>
      </p:nvGrpSpPr>
      <p:grpSpPr>
        <a:xfrm>
          <a:off x="0" y="0"/>
          <a:ext cx="0" cy="0"/>
          <a:chOff x="0" y="0"/>
          <a:chExt cx="0" cy="0"/>
        </a:xfrm>
      </p:grpSpPr>
      <p:sp>
        <p:nvSpPr>
          <p:cNvPr id="943106" name="Text Box 2"/>
          <p:cNvSpPr txBox="1">
            <a:spLocks noChangeArrowheads="1"/>
          </p:cNvSpPr>
          <p:nvPr/>
        </p:nvSpPr>
        <p:spPr bwMode="auto">
          <a:xfrm>
            <a:off x="228600" y="152400"/>
            <a:ext cx="5468938" cy="579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defRPr/>
            </a:pPr>
            <a:r>
              <a:rPr lang="en-US" altLang="zh-TW" sz="3200" i="1">
                <a:solidFill>
                  <a:schemeClr val="hlink"/>
                </a:solidFill>
                <a:effectLst>
                  <a:outerShdw blurRad="38100" dist="38100" dir="2700000" algn="tl">
                    <a:srgbClr val="000000"/>
                  </a:outerShdw>
                </a:effectLst>
                <a:latin typeface="Times" panose="02020603050405020304" pitchFamily="18" charset="0"/>
                <a:ea typeface="新細明體" panose="02020500000000000000" pitchFamily="18" charset="-120"/>
              </a:rPr>
              <a:t>Topics Discussed in the Section</a:t>
            </a:r>
          </a:p>
        </p:txBody>
      </p:sp>
      <p:sp>
        <p:nvSpPr>
          <p:cNvPr id="161797" name="Text Box 3"/>
          <p:cNvSpPr txBox="1">
            <a:spLocks noChangeArrowheads="1"/>
          </p:cNvSpPr>
          <p:nvPr/>
        </p:nvSpPr>
        <p:spPr bwMode="auto">
          <a:xfrm>
            <a:off x="8229600" y="6400800"/>
            <a:ext cx="184150" cy="366713"/>
          </a:xfrm>
          <a:prstGeom prst="rect">
            <a:avLst/>
          </a:prstGeom>
          <a:noFill/>
          <a:ln w="9525">
            <a:noFill/>
            <a:miter lim="800000"/>
            <a:headEnd/>
            <a:tailEnd/>
          </a:ln>
          <a:effectLst/>
        </p:spPr>
        <p:txBody>
          <a:bodyPr wrap="none">
            <a:spAutoFit/>
          </a:bodyPr>
          <a:lstStyle/>
          <a:p>
            <a:endParaRPr lang="zh-TW" altLang="zh-TW">
              <a:latin typeface="Times New Roman" pitchFamily="18" charset="0"/>
              <a:ea typeface="新細明體" pitchFamily="18" charset="-120"/>
            </a:endParaRPr>
          </a:p>
        </p:txBody>
      </p:sp>
      <p:sp>
        <p:nvSpPr>
          <p:cNvPr id="943108" name="Rectangle 4"/>
          <p:cNvSpPr>
            <a:spLocks noChangeArrowheads="1"/>
          </p:cNvSpPr>
          <p:nvPr/>
        </p:nvSpPr>
        <p:spPr bwMode="auto">
          <a:xfrm>
            <a:off x="304800" y="989013"/>
            <a:ext cx="8382000" cy="1031875"/>
          </a:xfrm>
          <a:prstGeom prst="rect">
            <a:avLst/>
          </a:prstGeom>
          <a:noFill/>
          <a:ln w="9525">
            <a:noFill/>
            <a:miter lim="800000"/>
            <a:headEnd/>
            <a:tailEnd/>
          </a:ln>
          <a:effectLst/>
        </p:spPr>
        <p:txBody>
          <a:bodyPr>
            <a:spAutoFit/>
          </a:bodyPr>
          <a:lstStyle/>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 Congestion Window</a:t>
            </a:r>
          </a:p>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 Congestion Policy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943108"/>
                                        </p:tgtEl>
                                        <p:attrNameLst>
                                          <p:attrName>style.visibility</p:attrName>
                                        </p:attrNameLst>
                                      </p:cBhvr>
                                      <p:to>
                                        <p:strVal val="visible"/>
                                      </p:to>
                                    </p:set>
                                    <p:animEffect transition="in" filter="wipe(up)">
                                      <p:cBhvr>
                                        <p:cTn id="7" dur="5000"/>
                                        <p:tgtEl>
                                          <p:spTgt spid="943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3108"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4"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Slow </a:t>
            </a:r>
            <a:r>
              <a:rPr lang="en-US" altLang="en-US" i="1" dirty="0">
                <a:latin typeface="Times New Roman" pitchFamily="18" charset="0"/>
              </a:rPr>
              <a:t>start, exponential increase</a:t>
            </a:r>
          </a:p>
        </p:txBody>
      </p:sp>
      <p:pic>
        <p:nvPicPr>
          <p:cNvPr id="795659" name="Picture 11"/>
          <p:cNvPicPr>
            <a:picLocks noChangeAspect="1" noChangeArrowheads="1"/>
          </p:cNvPicPr>
          <p:nvPr/>
        </p:nvPicPr>
        <p:blipFill>
          <a:blip r:embed="rId3"/>
          <a:srcRect/>
          <a:stretch>
            <a:fillRect/>
          </a:stretch>
        </p:blipFill>
        <p:spPr bwMode="auto">
          <a:xfrm>
            <a:off x="3471863" y="1014413"/>
            <a:ext cx="3317875" cy="4708525"/>
          </a:xfrm>
          <a:prstGeom prst="rect">
            <a:avLst/>
          </a:prstGeom>
          <a:noFill/>
          <a:ln w="9525">
            <a:noFill/>
            <a:miter lim="800000"/>
            <a:headEnd/>
            <a:tailEnd/>
          </a:ln>
          <a:effectLst/>
        </p:spPr>
      </p:pic>
      <p:sp>
        <p:nvSpPr>
          <p:cNvPr id="163852" name="Rectangle 9"/>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eaLnBrk="1" hangingPunct="1"/>
            <a:endParaRPr kumimoji="1" lang="zh-TW" altLang="zh-TW" sz="2400" b="0">
              <a:ea typeface="新細明體" pitchFamily="18" charset="-120"/>
            </a:endParaRPr>
          </a:p>
        </p:txBody>
      </p:sp>
      <p:pic>
        <p:nvPicPr>
          <p:cNvPr id="795660" name="Picture 12"/>
          <p:cNvPicPr>
            <a:picLocks noChangeAspect="1" noChangeArrowheads="1"/>
          </p:cNvPicPr>
          <p:nvPr/>
        </p:nvPicPr>
        <p:blipFill>
          <a:blip r:embed="rId4"/>
          <a:srcRect/>
          <a:stretch>
            <a:fillRect/>
          </a:stretch>
        </p:blipFill>
        <p:spPr bwMode="auto">
          <a:xfrm>
            <a:off x="3757613" y="2041525"/>
            <a:ext cx="2770187" cy="538163"/>
          </a:xfrm>
          <a:prstGeom prst="rect">
            <a:avLst/>
          </a:prstGeom>
          <a:noFill/>
          <a:ln w="9525">
            <a:noFill/>
            <a:miter lim="800000"/>
            <a:headEnd/>
            <a:tailEnd/>
          </a:ln>
          <a:effectLst/>
        </p:spPr>
      </p:pic>
      <p:pic>
        <p:nvPicPr>
          <p:cNvPr id="795661" name="Picture 13"/>
          <p:cNvPicPr>
            <a:picLocks noChangeAspect="1" noChangeArrowheads="1"/>
          </p:cNvPicPr>
          <p:nvPr/>
        </p:nvPicPr>
        <p:blipFill>
          <a:blip r:embed="rId5"/>
          <a:srcRect/>
          <a:stretch>
            <a:fillRect/>
          </a:stretch>
        </p:blipFill>
        <p:spPr bwMode="auto">
          <a:xfrm>
            <a:off x="3752850" y="2625725"/>
            <a:ext cx="2760663" cy="358775"/>
          </a:xfrm>
          <a:prstGeom prst="rect">
            <a:avLst/>
          </a:prstGeom>
          <a:noFill/>
          <a:ln w="9525">
            <a:noFill/>
            <a:miter lim="800000"/>
            <a:headEnd/>
            <a:tailEnd/>
          </a:ln>
          <a:effectLst/>
        </p:spPr>
      </p:pic>
      <p:pic>
        <p:nvPicPr>
          <p:cNvPr id="795663" name="Picture 15"/>
          <p:cNvPicPr>
            <a:picLocks noChangeAspect="1" noChangeArrowheads="1"/>
          </p:cNvPicPr>
          <p:nvPr/>
        </p:nvPicPr>
        <p:blipFill>
          <a:blip r:embed="rId6"/>
          <a:srcRect/>
          <a:stretch>
            <a:fillRect/>
          </a:stretch>
        </p:blipFill>
        <p:spPr bwMode="auto">
          <a:xfrm>
            <a:off x="2514600" y="1831975"/>
            <a:ext cx="941388" cy="508000"/>
          </a:xfrm>
          <a:prstGeom prst="rect">
            <a:avLst/>
          </a:prstGeom>
          <a:noFill/>
          <a:ln w="9525">
            <a:noFill/>
            <a:miter lim="800000"/>
            <a:headEnd/>
            <a:tailEnd/>
          </a:ln>
          <a:effectLst/>
        </p:spPr>
      </p:pic>
      <p:pic>
        <p:nvPicPr>
          <p:cNvPr id="795664" name="Picture 16"/>
          <p:cNvPicPr>
            <a:picLocks noChangeAspect="1" noChangeArrowheads="1"/>
          </p:cNvPicPr>
          <p:nvPr/>
        </p:nvPicPr>
        <p:blipFill>
          <a:blip r:embed="rId7"/>
          <a:srcRect/>
          <a:stretch>
            <a:fillRect/>
          </a:stretch>
        </p:blipFill>
        <p:spPr bwMode="auto">
          <a:xfrm>
            <a:off x="2432050" y="2046288"/>
            <a:ext cx="1216025" cy="1160462"/>
          </a:xfrm>
          <a:prstGeom prst="rect">
            <a:avLst/>
          </a:prstGeom>
          <a:noFill/>
          <a:ln w="9525">
            <a:noFill/>
            <a:miter lim="800000"/>
            <a:headEnd/>
            <a:tailEnd/>
          </a:ln>
          <a:effectLst/>
        </p:spPr>
      </p:pic>
      <p:pic>
        <p:nvPicPr>
          <p:cNvPr id="795665" name="Picture 17"/>
          <p:cNvPicPr>
            <a:picLocks noChangeAspect="1" noChangeArrowheads="1"/>
          </p:cNvPicPr>
          <p:nvPr/>
        </p:nvPicPr>
        <p:blipFill>
          <a:blip r:embed="rId8"/>
          <a:srcRect/>
          <a:stretch>
            <a:fillRect/>
          </a:stretch>
        </p:blipFill>
        <p:spPr bwMode="auto">
          <a:xfrm>
            <a:off x="3762375" y="3006725"/>
            <a:ext cx="2787650" cy="674688"/>
          </a:xfrm>
          <a:prstGeom prst="rect">
            <a:avLst/>
          </a:prstGeom>
          <a:noFill/>
          <a:ln w="9525">
            <a:noFill/>
            <a:miter lim="800000"/>
            <a:headEnd/>
            <a:tailEnd/>
          </a:ln>
          <a:effectLst/>
        </p:spPr>
      </p:pic>
      <p:pic>
        <p:nvPicPr>
          <p:cNvPr id="795666" name="Picture 18"/>
          <p:cNvPicPr>
            <a:picLocks noChangeAspect="1" noChangeArrowheads="1"/>
          </p:cNvPicPr>
          <p:nvPr/>
        </p:nvPicPr>
        <p:blipFill>
          <a:blip r:embed="rId9"/>
          <a:srcRect/>
          <a:stretch>
            <a:fillRect/>
          </a:stretch>
        </p:blipFill>
        <p:spPr bwMode="auto">
          <a:xfrm>
            <a:off x="3743325" y="3552825"/>
            <a:ext cx="2751138" cy="482600"/>
          </a:xfrm>
          <a:prstGeom prst="rect">
            <a:avLst/>
          </a:prstGeom>
          <a:noFill/>
          <a:ln w="9525">
            <a:noFill/>
            <a:miter lim="800000"/>
            <a:headEnd/>
            <a:tailEnd/>
          </a:ln>
          <a:effectLst/>
        </p:spPr>
      </p:pic>
      <p:pic>
        <p:nvPicPr>
          <p:cNvPr id="795667" name="Picture 19"/>
          <p:cNvPicPr>
            <a:picLocks noChangeAspect="1" noChangeArrowheads="1"/>
          </p:cNvPicPr>
          <p:nvPr/>
        </p:nvPicPr>
        <p:blipFill>
          <a:blip r:embed="rId10"/>
          <a:srcRect/>
          <a:stretch>
            <a:fillRect/>
          </a:stretch>
        </p:blipFill>
        <p:spPr bwMode="auto">
          <a:xfrm>
            <a:off x="1979613" y="3132138"/>
            <a:ext cx="1682750" cy="1135062"/>
          </a:xfrm>
          <a:prstGeom prst="rect">
            <a:avLst/>
          </a:prstGeom>
          <a:noFill/>
          <a:ln w="9525">
            <a:noFill/>
            <a:miter lim="800000"/>
            <a:headEnd/>
            <a:tailEnd/>
          </a:ln>
          <a:effectLst/>
        </p:spPr>
      </p:pic>
      <p:pic>
        <p:nvPicPr>
          <p:cNvPr id="795668" name="Picture 20"/>
          <p:cNvPicPr>
            <a:picLocks noChangeAspect="1" noChangeArrowheads="1"/>
          </p:cNvPicPr>
          <p:nvPr/>
        </p:nvPicPr>
        <p:blipFill>
          <a:blip r:embed="rId11"/>
          <a:srcRect/>
          <a:stretch>
            <a:fillRect/>
          </a:stretch>
        </p:blipFill>
        <p:spPr bwMode="auto">
          <a:xfrm>
            <a:off x="3743325" y="4097338"/>
            <a:ext cx="2797175" cy="939800"/>
          </a:xfrm>
          <a:prstGeom prst="rect">
            <a:avLst/>
          </a:prstGeom>
          <a:noFill/>
          <a:ln w="9525">
            <a:noFill/>
            <a:miter lim="800000"/>
            <a:headEnd/>
            <a:tailEnd/>
          </a:ln>
          <a:effectLst/>
        </p:spPr>
      </p:pic>
      <p:pic>
        <p:nvPicPr>
          <p:cNvPr id="795670" name="Picture 22"/>
          <p:cNvPicPr>
            <a:picLocks noChangeAspect="1" noChangeArrowheads="1"/>
          </p:cNvPicPr>
          <p:nvPr/>
        </p:nvPicPr>
        <p:blipFill>
          <a:blip r:embed="rId12"/>
          <a:srcRect/>
          <a:stretch>
            <a:fillRect/>
          </a:stretch>
        </p:blipFill>
        <p:spPr bwMode="auto">
          <a:xfrm>
            <a:off x="3736975" y="4645025"/>
            <a:ext cx="2760663" cy="792163"/>
          </a:xfrm>
          <a:prstGeom prst="rect">
            <a:avLst/>
          </a:prstGeom>
          <a:noFill/>
          <a:ln w="9525">
            <a:noFill/>
            <a:miter lim="800000"/>
            <a:headEnd/>
            <a:tailEnd/>
          </a:ln>
          <a:effectLst/>
        </p:spPr>
      </p:pic>
      <p:pic>
        <p:nvPicPr>
          <p:cNvPr id="795671" name="Picture 23"/>
          <p:cNvPicPr>
            <a:picLocks noChangeAspect="1" noChangeArrowheads="1"/>
          </p:cNvPicPr>
          <p:nvPr/>
        </p:nvPicPr>
        <p:blipFill>
          <a:blip r:embed="rId13"/>
          <a:srcRect/>
          <a:stretch>
            <a:fillRect/>
          </a:stretch>
        </p:blipFill>
        <p:spPr bwMode="auto">
          <a:xfrm>
            <a:off x="984250" y="4365625"/>
            <a:ext cx="2697163" cy="1292225"/>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9565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9566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nodeType="clickEffect">
                                  <p:stCondLst>
                                    <p:cond delay="0"/>
                                  </p:stCondLst>
                                  <p:childTnLst>
                                    <p:set>
                                      <p:cBhvr>
                                        <p:cTn id="14" dur="1" fill="hold">
                                          <p:stCondLst>
                                            <p:cond delay="0"/>
                                          </p:stCondLst>
                                        </p:cTn>
                                        <p:tgtEl>
                                          <p:spTgt spid="795660"/>
                                        </p:tgtEl>
                                        <p:attrNameLst>
                                          <p:attrName>style.visibility</p:attrName>
                                        </p:attrNameLst>
                                      </p:cBhvr>
                                      <p:to>
                                        <p:strVal val="visible"/>
                                      </p:to>
                                    </p:set>
                                    <p:animEffect transition="in" filter="wipe(left)">
                                      <p:cBhvr>
                                        <p:cTn id="15" dur="1000"/>
                                        <p:tgtEl>
                                          <p:spTgt spid="795660"/>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2" fill="hold" nodeType="clickEffect">
                                  <p:stCondLst>
                                    <p:cond delay="0"/>
                                  </p:stCondLst>
                                  <p:childTnLst>
                                    <p:set>
                                      <p:cBhvr>
                                        <p:cTn id="19" dur="1" fill="hold">
                                          <p:stCondLst>
                                            <p:cond delay="0"/>
                                          </p:stCondLst>
                                        </p:cTn>
                                        <p:tgtEl>
                                          <p:spTgt spid="795661"/>
                                        </p:tgtEl>
                                        <p:attrNameLst>
                                          <p:attrName>style.visibility</p:attrName>
                                        </p:attrNameLst>
                                      </p:cBhvr>
                                      <p:to>
                                        <p:strVal val="visible"/>
                                      </p:to>
                                    </p:set>
                                    <p:animEffect transition="in" filter="wipe(right)">
                                      <p:cBhvr>
                                        <p:cTn id="20" dur="1000"/>
                                        <p:tgtEl>
                                          <p:spTgt spid="795661"/>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795664"/>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22" presetClass="entr" presetSubtype="8" fill="hold" nodeType="clickEffect">
                                  <p:stCondLst>
                                    <p:cond delay="0"/>
                                  </p:stCondLst>
                                  <p:childTnLst>
                                    <p:set>
                                      <p:cBhvr>
                                        <p:cTn id="28" dur="1" fill="hold">
                                          <p:stCondLst>
                                            <p:cond delay="0"/>
                                          </p:stCondLst>
                                        </p:cTn>
                                        <p:tgtEl>
                                          <p:spTgt spid="795665"/>
                                        </p:tgtEl>
                                        <p:attrNameLst>
                                          <p:attrName>style.visibility</p:attrName>
                                        </p:attrNameLst>
                                      </p:cBhvr>
                                      <p:to>
                                        <p:strVal val="visible"/>
                                      </p:to>
                                    </p:set>
                                    <p:animEffect transition="in" filter="wipe(left)">
                                      <p:cBhvr>
                                        <p:cTn id="29" dur="1000"/>
                                        <p:tgtEl>
                                          <p:spTgt spid="795665"/>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22" presetClass="entr" presetSubtype="2" fill="hold" nodeType="clickEffect">
                                  <p:stCondLst>
                                    <p:cond delay="0"/>
                                  </p:stCondLst>
                                  <p:childTnLst>
                                    <p:set>
                                      <p:cBhvr>
                                        <p:cTn id="33" dur="1" fill="hold">
                                          <p:stCondLst>
                                            <p:cond delay="0"/>
                                          </p:stCondLst>
                                        </p:cTn>
                                        <p:tgtEl>
                                          <p:spTgt spid="795666"/>
                                        </p:tgtEl>
                                        <p:attrNameLst>
                                          <p:attrName>style.visibility</p:attrName>
                                        </p:attrNameLst>
                                      </p:cBhvr>
                                      <p:to>
                                        <p:strVal val="visible"/>
                                      </p:to>
                                    </p:set>
                                    <p:animEffect transition="in" filter="wipe(right)">
                                      <p:cBhvr>
                                        <p:cTn id="34" dur="1000"/>
                                        <p:tgtEl>
                                          <p:spTgt spid="795666"/>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795667"/>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22" presetClass="entr" presetSubtype="8" fill="hold" nodeType="clickEffect">
                                  <p:stCondLst>
                                    <p:cond delay="0"/>
                                  </p:stCondLst>
                                  <p:childTnLst>
                                    <p:set>
                                      <p:cBhvr>
                                        <p:cTn id="42" dur="1" fill="hold">
                                          <p:stCondLst>
                                            <p:cond delay="0"/>
                                          </p:stCondLst>
                                        </p:cTn>
                                        <p:tgtEl>
                                          <p:spTgt spid="795668"/>
                                        </p:tgtEl>
                                        <p:attrNameLst>
                                          <p:attrName>style.visibility</p:attrName>
                                        </p:attrNameLst>
                                      </p:cBhvr>
                                      <p:to>
                                        <p:strVal val="visible"/>
                                      </p:to>
                                    </p:set>
                                    <p:animEffect transition="in" filter="wipe(left)">
                                      <p:cBhvr>
                                        <p:cTn id="43" dur="1000"/>
                                        <p:tgtEl>
                                          <p:spTgt spid="795668"/>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22" presetClass="entr" presetSubtype="2" fill="hold" nodeType="clickEffect">
                                  <p:stCondLst>
                                    <p:cond delay="0"/>
                                  </p:stCondLst>
                                  <p:childTnLst>
                                    <p:set>
                                      <p:cBhvr>
                                        <p:cTn id="47" dur="1" fill="hold">
                                          <p:stCondLst>
                                            <p:cond delay="0"/>
                                          </p:stCondLst>
                                        </p:cTn>
                                        <p:tgtEl>
                                          <p:spTgt spid="795670"/>
                                        </p:tgtEl>
                                        <p:attrNameLst>
                                          <p:attrName>style.visibility</p:attrName>
                                        </p:attrNameLst>
                                      </p:cBhvr>
                                      <p:to>
                                        <p:strVal val="visible"/>
                                      </p:to>
                                    </p:set>
                                    <p:animEffect transition="in" filter="wipe(right)">
                                      <p:cBhvr>
                                        <p:cTn id="48" dur="1000"/>
                                        <p:tgtEl>
                                          <p:spTgt spid="795670"/>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1" presetClass="entr" presetSubtype="0" fill="hold" nodeType="clickEffect">
                                  <p:stCondLst>
                                    <p:cond delay="0"/>
                                  </p:stCondLst>
                                  <p:childTnLst>
                                    <p:set>
                                      <p:cBhvr>
                                        <p:cTn id="52" dur="1" fill="hold">
                                          <p:stCondLst>
                                            <p:cond delay="0"/>
                                          </p:stCondLst>
                                        </p:cTn>
                                        <p:tgtEl>
                                          <p:spTgt spid="7956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40"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Congestion </a:t>
            </a:r>
            <a:r>
              <a:rPr lang="en-US" altLang="en-US" i="1" dirty="0">
                <a:latin typeface="Times New Roman" pitchFamily="18" charset="0"/>
              </a:rPr>
              <a:t>avoidance, additive increase</a:t>
            </a:r>
          </a:p>
        </p:txBody>
      </p:sp>
      <p:sp>
        <p:nvSpPr>
          <p:cNvPr id="167947" name="Rectangle 9"/>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eaLnBrk="1" hangingPunct="1"/>
            <a:endParaRPr kumimoji="1" lang="zh-TW" altLang="zh-TW" sz="2400" b="0">
              <a:ea typeface="新細明體" pitchFamily="18" charset="-120"/>
            </a:endParaRPr>
          </a:p>
        </p:txBody>
      </p:sp>
      <p:pic>
        <p:nvPicPr>
          <p:cNvPr id="797706" name="Picture 10"/>
          <p:cNvPicPr>
            <a:picLocks noChangeAspect="1" noChangeArrowheads="1"/>
          </p:cNvPicPr>
          <p:nvPr/>
        </p:nvPicPr>
        <p:blipFill>
          <a:blip r:embed="rId3"/>
          <a:srcRect/>
          <a:stretch>
            <a:fillRect/>
          </a:stretch>
        </p:blipFill>
        <p:spPr bwMode="auto">
          <a:xfrm>
            <a:off x="1371600" y="990600"/>
            <a:ext cx="7331075" cy="525145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797706"/>
                                        </p:tgtEl>
                                        <p:attrNameLst>
                                          <p:attrName>style.visibility</p:attrName>
                                        </p:attrNameLst>
                                      </p:cBhvr>
                                      <p:to>
                                        <p:strVal val="visible"/>
                                      </p:to>
                                    </p:set>
                                    <p:animEffect transition="in" filter="wipe(up)">
                                      <p:cBhvr>
                                        <p:cTn id="7" dur="3000"/>
                                        <p:tgtEl>
                                          <p:spTgt spid="7977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6"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TCP </a:t>
            </a:r>
            <a:r>
              <a:rPr lang="en-US" altLang="en-US" i="1" dirty="0">
                <a:latin typeface="Times New Roman" pitchFamily="18" charset="0"/>
              </a:rPr>
              <a:t>Congestion policy summary</a:t>
            </a:r>
          </a:p>
        </p:txBody>
      </p:sp>
      <p:sp>
        <p:nvSpPr>
          <p:cNvPr id="172043" name="Rectangle 9"/>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eaLnBrk="1" hangingPunct="1"/>
            <a:endParaRPr kumimoji="1" lang="zh-TW" altLang="zh-TW" sz="2400" b="0">
              <a:ea typeface="新細明體" pitchFamily="18" charset="-120"/>
            </a:endParaRPr>
          </a:p>
        </p:txBody>
      </p:sp>
      <p:pic>
        <p:nvPicPr>
          <p:cNvPr id="172044" name="Picture 10"/>
          <p:cNvPicPr>
            <a:picLocks noChangeAspect="1" noChangeArrowheads="1"/>
          </p:cNvPicPr>
          <p:nvPr/>
        </p:nvPicPr>
        <p:blipFill>
          <a:blip r:embed="rId3"/>
          <a:srcRect/>
          <a:stretch>
            <a:fillRect/>
          </a:stretch>
        </p:blipFill>
        <p:spPr bwMode="auto">
          <a:xfrm>
            <a:off x="1017588" y="1539875"/>
            <a:ext cx="7212012" cy="43275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4"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Congestion </a:t>
            </a:r>
            <a:r>
              <a:rPr lang="en-US" altLang="en-US" i="1" dirty="0">
                <a:latin typeface="Times New Roman" pitchFamily="18" charset="0"/>
              </a:rPr>
              <a:t>example</a:t>
            </a:r>
          </a:p>
        </p:txBody>
      </p:sp>
      <p:sp>
        <p:nvSpPr>
          <p:cNvPr id="174091" name="Rectangle 9"/>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eaLnBrk="1" hangingPunct="1"/>
            <a:endParaRPr kumimoji="1" lang="zh-TW" altLang="zh-TW" sz="2400" b="0">
              <a:ea typeface="新細明體" pitchFamily="18" charset="-120"/>
            </a:endParaRPr>
          </a:p>
        </p:txBody>
      </p:sp>
      <p:pic>
        <p:nvPicPr>
          <p:cNvPr id="174092" name="Picture 10"/>
          <p:cNvPicPr>
            <a:picLocks noChangeAspect="1" noChangeArrowheads="1"/>
          </p:cNvPicPr>
          <p:nvPr/>
        </p:nvPicPr>
        <p:blipFill>
          <a:blip r:embed="rId3"/>
          <a:srcRect/>
          <a:stretch>
            <a:fillRect/>
          </a:stretch>
        </p:blipFill>
        <p:spPr bwMode="auto">
          <a:xfrm>
            <a:off x="728663" y="1528763"/>
            <a:ext cx="7805737" cy="357663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6133" name="Text Box 3"/>
          <p:cNvSpPr txBox="1">
            <a:spLocks noChangeArrowheads="1"/>
          </p:cNvSpPr>
          <p:nvPr/>
        </p:nvSpPr>
        <p:spPr bwMode="auto">
          <a:xfrm>
            <a:off x="228600" y="355600"/>
            <a:ext cx="2768771" cy="646331"/>
          </a:xfrm>
          <a:prstGeom prst="rect">
            <a:avLst/>
          </a:prstGeom>
          <a:solidFill>
            <a:schemeClr val="folHlink"/>
          </a:solidFill>
          <a:ln w="9525">
            <a:solidFill>
              <a:schemeClr val="folHlink"/>
            </a:solidFill>
            <a:miter lim="800000"/>
            <a:headEnd/>
            <a:tailEnd/>
          </a:ln>
          <a:effectLst/>
        </p:spPr>
        <p:txBody>
          <a:bodyPr wrap="none">
            <a:spAutoFit/>
          </a:bodyPr>
          <a:lstStyle/>
          <a:p>
            <a:r>
              <a:rPr lang="en-US" altLang="zh-TW" sz="3600" dirty="0" smtClean="0">
                <a:solidFill>
                  <a:schemeClr val="bg1"/>
                </a:solidFill>
                <a:latin typeface="Times" pitchFamily="18" charset="0"/>
                <a:ea typeface="新細明體" pitchFamily="18" charset="-120"/>
              </a:rPr>
              <a:t>TCP </a:t>
            </a:r>
            <a:r>
              <a:rPr lang="en-US" altLang="zh-TW" sz="3600" dirty="0">
                <a:solidFill>
                  <a:schemeClr val="bg1"/>
                </a:solidFill>
                <a:latin typeface="Times" pitchFamily="18" charset="0"/>
                <a:ea typeface="新細明體" pitchFamily="18" charset="-120"/>
              </a:rPr>
              <a:t>TIMERS</a:t>
            </a:r>
          </a:p>
        </p:txBody>
      </p:sp>
      <p:sp>
        <p:nvSpPr>
          <p:cNvPr id="176134" name="Text Box 4"/>
          <p:cNvSpPr txBox="1">
            <a:spLocks noChangeArrowheads="1"/>
          </p:cNvSpPr>
          <p:nvPr/>
        </p:nvSpPr>
        <p:spPr bwMode="auto">
          <a:xfrm>
            <a:off x="8229600" y="6400800"/>
            <a:ext cx="184150" cy="366713"/>
          </a:xfrm>
          <a:prstGeom prst="rect">
            <a:avLst/>
          </a:prstGeom>
          <a:noFill/>
          <a:ln w="9525">
            <a:noFill/>
            <a:miter lim="800000"/>
            <a:headEnd/>
            <a:tailEnd/>
          </a:ln>
          <a:effectLst/>
        </p:spPr>
        <p:txBody>
          <a:bodyPr wrap="none">
            <a:spAutoFit/>
          </a:bodyPr>
          <a:lstStyle/>
          <a:p>
            <a:endParaRPr lang="zh-TW" altLang="zh-TW">
              <a:latin typeface="Times New Roman" pitchFamily="18" charset="0"/>
              <a:ea typeface="新細明體" pitchFamily="18" charset="-120"/>
            </a:endParaRPr>
          </a:p>
        </p:txBody>
      </p:sp>
      <p:sp>
        <p:nvSpPr>
          <p:cNvPr id="176135" name="Rectangle 5"/>
          <p:cNvSpPr>
            <a:spLocks noChangeArrowheads="1"/>
          </p:cNvSpPr>
          <p:nvPr/>
        </p:nvSpPr>
        <p:spPr bwMode="auto">
          <a:xfrm>
            <a:off x="152400" y="1524000"/>
            <a:ext cx="8839200" cy="1373188"/>
          </a:xfrm>
          <a:prstGeom prst="rect">
            <a:avLst/>
          </a:prstGeom>
          <a:noFill/>
          <a:ln w="9525">
            <a:noFill/>
            <a:miter lim="800000"/>
            <a:headEnd/>
            <a:tailEnd/>
          </a:ln>
          <a:effectLst/>
        </p:spPr>
        <p:txBody>
          <a:bodyPr>
            <a:spAutoFit/>
          </a:bodyPr>
          <a:lstStyle/>
          <a:p>
            <a:r>
              <a:rPr lang="en-US" altLang="zh-TW" sz="2800" dirty="0">
                <a:latin typeface="Arial Unicode MS" pitchFamily="34" charset="-120"/>
                <a:ea typeface="Arial Unicode MS" pitchFamily="34" charset="-120"/>
                <a:cs typeface="Arial Unicode MS" pitchFamily="34" charset="-120"/>
              </a:rPr>
              <a:t>To perform its operation smoothly, most TCP implementations use at least four timers as shown in </a:t>
            </a:r>
            <a:r>
              <a:rPr lang="en-US" altLang="zh-TW" sz="2800" dirty="0" smtClean="0">
                <a:latin typeface="Arial Unicode MS" pitchFamily="34" charset="-120"/>
                <a:ea typeface="Arial Unicode MS" pitchFamily="34" charset="-120"/>
                <a:cs typeface="Arial Unicode MS" pitchFamily="34" charset="-120"/>
              </a:rPr>
              <a:t>Figure</a:t>
            </a:r>
            <a:endParaRPr lang="en-US" altLang="zh-TW" sz="2800" dirty="0">
              <a:latin typeface="Arial Unicode MS" pitchFamily="34" charset="-120"/>
              <a:ea typeface="Arial Unicode MS" pitchFamily="34" charset="-120"/>
              <a:cs typeface="Arial Unicode MS" pitchFamily="34" charset="-120"/>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showMasterPhAnim="0">
  <p:cSld>
    <p:bg>
      <p:bgPr>
        <a:gradFill rotWithShape="0">
          <a:gsLst>
            <a:gs pos="0">
              <a:srgbClr val="FFFF99"/>
            </a:gs>
            <a:gs pos="100000">
              <a:srgbClr val="767647"/>
            </a:gs>
          </a:gsLst>
          <a:lin ang="0" scaled="1"/>
        </a:gradFill>
        <a:effectLst/>
      </p:bgPr>
    </p:bg>
    <p:spTree>
      <p:nvGrpSpPr>
        <p:cNvPr id="1" name=""/>
        <p:cNvGrpSpPr/>
        <p:nvPr/>
      </p:nvGrpSpPr>
      <p:grpSpPr>
        <a:xfrm>
          <a:off x="0" y="0"/>
          <a:ext cx="0" cy="0"/>
          <a:chOff x="0" y="0"/>
          <a:chExt cx="0" cy="0"/>
        </a:xfrm>
      </p:grpSpPr>
      <p:sp>
        <p:nvSpPr>
          <p:cNvPr id="951298" name="Text Box 2"/>
          <p:cNvSpPr txBox="1">
            <a:spLocks noChangeArrowheads="1"/>
          </p:cNvSpPr>
          <p:nvPr/>
        </p:nvSpPr>
        <p:spPr bwMode="auto">
          <a:xfrm>
            <a:off x="228600" y="152400"/>
            <a:ext cx="5468938" cy="579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defRPr/>
            </a:pPr>
            <a:r>
              <a:rPr lang="en-US" altLang="zh-TW" sz="3200" i="1">
                <a:solidFill>
                  <a:schemeClr val="hlink"/>
                </a:solidFill>
                <a:effectLst>
                  <a:outerShdw blurRad="38100" dist="38100" dir="2700000" algn="tl">
                    <a:srgbClr val="000000"/>
                  </a:outerShdw>
                </a:effectLst>
                <a:latin typeface="Times" panose="02020603050405020304" pitchFamily="18" charset="0"/>
                <a:ea typeface="新細明體" panose="02020500000000000000" pitchFamily="18" charset="-120"/>
              </a:rPr>
              <a:t>Topics Discussed in the Section</a:t>
            </a:r>
          </a:p>
        </p:txBody>
      </p:sp>
      <p:sp>
        <p:nvSpPr>
          <p:cNvPr id="178181" name="Text Box 3"/>
          <p:cNvSpPr txBox="1">
            <a:spLocks noChangeArrowheads="1"/>
          </p:cNvSpPr>
          <p:nvPr/>
        </p:nvSpPr>
        <p:spPr bwMode="auto">
          <a:xfrm>
            <a:off x="8229600" y="6400800"/>
            <a:ext cx="184150" cy="366713"/>
          </a:xfrm>
          <a:prstGeom prst="rect">
            <a:avLst/>
          </a:prstGeom>
          <a:noFill/>
          <a:ln w="9525">
            <a:noFill/>
            <a:miter lim="800000"/>
            <a:headEnd/>
            <a:tailEnd/>
          </a:ln>
          <a:effectLst/>
        </p:spPr>
        <p:txBody>
          <a:bodyPr wrap="none">
            <a:spAutoFit/>
          </a:bodyPr>
          <a:lstStyle/>
          <a:p>
            <a:endParaRPr lang="zh-TW" altLang="zh-TW">
              <a:latin typeface="Times New Roman" pitchFamily="18" charset="0"/>
              <a:ea typeface="新細明體" pitchFamily="18" charset="-120"/>
            </a:endParaRPr>
          </a:p>
        </p:txBody>
      </p:sp>
      <p:sp>
        <p:nvSpPr>
          <p:cNvPr id="951300" name="Rectangle 4"/>
          <p:cNvSpPr>
            <a:spLocks noChangeArrowheads="1"/>
          </p:cNvSpPr>
          <p:nvPr/>
        </p:nvSpPr>
        <p:spPr bwMode="auto">
          <a:xfrm>
            <a:off x="304800" y="989013"/>
            <a:ext cx="8382000" cy="2057400"/>
          </a:xfrm>
          <a:prstGeom prst="rect">
            <a:avLst/>
          </a:prstGeom>
          <a:noFill/>
          <a:ln w="9525">
            <a:noFill/>
            <a:miter lim="800000"/>
            <a:headEnd/>
            <a:tailEnd/>
          </a:ln>
          <a:effectLst/>
        </p:spPr>
        <p:txBody>
          <a:bodyPr>
            <a:spAutoFit/>
          </a:bodyPr>
          <a:lstStyle/>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 Retransmission Timer</a:t>
            </a:r>
          </a:p>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 Persistence Timer</a:t>
            </a:r>
          </a:p>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 Keepalive Timer</a:t>
            </a:r>
          </a:p>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 TIME-WAIT Timer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951300"/>
                                        </p:tgtEl>
                                        <p:attrNameLst>
                                          <p:attrName>style.visibility</p:attrName>
                                        </p:attrNameLst>
                                      </p:cBhvr>
                                      <p:to>
                                        <p:strVal val="visible"/>
                                      </p:to>
                                    </p:set>
                                    <p:animEffect transition="in" filter="wipe(up)">
                                      <p:cBhvr>
                                        <p:cTn id="7" dur="5000"/>
                                        <p:tgtEl>
                                          <p:spTgt spid="9513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1300"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8"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TCP </a:t>
            </a:r>
            <a:r>
              <a:rPr lang="en-US" altLang="en-US" i="1" dirty="0">
                <a:latin typeface="Times New Roman" pitchFamily="18" charset="0"/>
              </a:rPr>
              <a:t>timers</a:t>
            </a:r>
          </a:p>
        </p:txBody>
      </p:sp>
      <p:sp>
        <p:nvSpPr>
          <p:cNvPr id="180235" name="Rectangle 9"/>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eaLnBrk="1" hangingPunct="1"/>
            <a:endParaRPr kumimoji="1" lang="zh-TW" altLang="zh-TW" sz="2400" b="0">
              <a:ea typeface="新細明體" pitchFamily="18" charset="-120"/>
            </a:endParaRPr>
          </a:p>
        </p:txBody>
      </p:sp>
      <p:pic>
        <p:nvPicPr>
          <p:cNvPr id="180236" name="Picture 10"/>
          <p:cNvPicPr>
            <a:picLocks noChangeAspect="1" noChangeArrowheads="1"/>
          </p:cNvPicPr>
          <p:nvPr/>
        </p:nvPicPr>
        <p:blipFill>
          <a:blip r:embed="rId3"/>
          <a:srcRect/>
          <a:stretch>
            <a:fillRect/>
          </a:stretch>
        </p:blipFill>
        <p:spPr bwMode="auto">
          <a:xfrm>
            <a:off x="457200" y="2568575"/>
            <a:ext cx="8135938" cy="12033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4" name="Rectangle 2"/>
          <p:cNvSpPr>
            <a:spLocks noGrp="1" noChangeArrowheads="1"/>
          </p:cNvSpPr>
          <p:nvPr>
            <p:ph type="title"/>
          </p:nvPr>
        </p:nvSpPr>
        <p:spPr>
          <a:xfrm>
            <a:off x="685800" y="228600"/>
            <a:ext cx="7162800" cy="836613"/>
          </a:xfrm>
        </p:spPr>
        <p:txBody>
          <a:bodyPr/>
          <a:lstStyle/>
          <a:p>
            <a:pPr eaLnBrk="1" hangingPunct="1"/>
            <a:r>
              <a:rPr lang="en-US" altLang="zh-TW" sz="3600" b="1" smtClean="0">
                <a:solidFill>
                  <a:srgbClr val="0000CC"/>
                </a:solidFill>
              </a:rPr>
              <a:t>Calculation of RTO (1)</a:t>
            </a:r>
          </a:p>
        </p:txBody>
      </p:sp>
      <p:sp>
        <p:nvSpPr>
          <p:cNvPr id="184325" name="Rectangle 3"/>
          <p:cNvSpPr>
            <a:spLocks noGrp="1" noChangeArrowheads="1"/>
          </p:cNvSpPr>
          <p:nvPr>
            <p:ph sz="quarter" idx="1"/>
          </p:nvPr>
        </p:nvSpPr>
        <p:spPr>
          <a:xfrm>
            <a:off x="381000" y="1219200"/>
            <a:ext cx="8305800" cy="4953000"/>
          </a:xfrm>
        </p:spPr>
        <p:txBody>
          <a:bodyPr/>
          <a:lstStyle/>
          <a:p>
            <a:pPr marL="365125" indent="-365125" eaLnBrk="1" hangingPunct="1">
              <a:spcBef>
                <a:spcPct val="40000"/>
              </a:spcBef>
            </a:pPr>
            <a:r>
              <a:rPr lang="en-US" altLang="zh-TW" sz="2800" b="1" smtClean="0">
                <a:solidFill>
                  <a:schemeClr val="tx2"/>
                </a:solidFill>
              </a:rPr>
              <a:t>Smoothed RTT: RTT</a:t>
            </a:r>
            <a:r>
              <a:rPr lang="en-US" altLang="zh-TW" sz="2800" b="1" baseline="-10000" smtClean="0">
                <a:solidFill>
                  <a:schemeClr val="tx2"/>
                </a:solidFill>
              </a:rPr>
              <a:t>S</a:t>
            </a:r>
            <a:endParaRPr lang="en-US" altLang="zh-TW" sz="2800" b="1" smtClean="0">
              <a:solidFill>
                <a:schemeClr val="tx2"/>
              </a:solidFill>
            </a:endParaRPr>
          </a:p>
          <a:p>
            <a:pPr marL="808038" lvl="1" indent="-263525" eaLnBrk="1" hangingPunct="1">
              <a:spcBef>
                <a:spcPct val="40000"/>
              </a:spcBef>
            </a:pPr>
            <a:r>
              <a:rPr lang="en-US" altLang="zh-TW" sz="2400" b="1" smtClean="0">
                <a:solidFill>
                  <a:srgbClr val="0000CC"/>
                </a:solidFill>
              </a:rPr>
              <a:t>Original </a:t>
            </a:r>
            <a:r>
              <a:rPr lang="en-US" altLang="zh-TW" sz="2400" b="1" smtClean="0">
                <a:solidFill>
                  <a:srgbClr val="0000CC"/>
                </a:solidFill>
                <a:sym typeface="Wingdings" pitchFamily="2" charset="2"/>
              </a:rPr>
              <a:t> No value</a:t>
            </a:r>
          </a:p>
          <a:p>
            <a:pPr marL="808038" lvl="1" indent="-263525" eaLnBrk="1" hangingPunct="1">
              <a:spcBef>
                <a:spcPct val="40000"/>
              </a:spcBef>
            </a:pPr>
            <a:r>
              <a:rPr lang="en-US" altLang="zh-TW" sz="2400" b="1" smtClean="0">
                <a:solidFill>
                  <a:srgbClr val="0000CC"/>
                </a:solidFill>
                <a:sym typeface="Wingdings" pitchFamily="2" charset="2"/>
              </a:rPr>
              <a:t>After 1</a:t>
            </a:r>
            <a:r>
              <a:rPr lang="en-US" altLang="zh-TW" sz="2400" b="1" baseline="30000" smtClean="0">
                <a:solidFill>
                  <a:srgbClr val="0000CC"/>
                </a:solidFill>
                <a:sym typeface="Wingdings" pitchFamily="2" charset="2"/>
              </a:rPr>
              <a:t>st</a:t>
            </a:r>
            <a:r>
              <a:rPr lang="en-US" altLang="zh-TW" sz="2400" b="1" smtClean="0">
                <a:solidFill>
                  <a:srgbClr val="0000CC"/>
                </a:solidFill>
                <a:sym typeface="Wingdings" pitchFamily="2" charset="2"/>
              </a:rPr>
              <a:t> measurement  </a:t>
            </a:r>
            <a:r>
              <a:rPr lang="en-US" altLang="zh-TW" sz="2400" b="1" smtClean="0">
                <a:solidFill>
                  <a:schemeClr val="tx2"/>
                </a:solidFill>
                <a:sym typeface="Wingdings" pitchFamily="2" charset="2"/>
              </a:rPr>
              <a:t>RTT</a:t>
            </a:r>
            <a:r>
              <a:rPr lang="en-US" altLang="zh-TW" sz="2400" b="1" baseline="-10000" smtClean="0">
                <a:solidFill>
                  <a:schemeClr val="tx2"/>
                </a:solidFill>
              </a:rPr>
              <a:t>S</a:t>
            </a:r>
            <a:r>
              <a:rPr lang="en-US" altLang="zh-TW" sz="2400" b="1" smtClean="0">
                <a:solidFill>
                  <a:schemeClr val="tx2"/>
                </a:solidFill>
                <a:sym typeface="Wingdings" pitchFamily="2" charset="2"/>
              </a:rPr>
              <a:t> = RTT</a:t>
            </a:r>
            <a:r>
              <a:rPr lang="en-US" altLang="zh-TW" sz="2400" b="1" baseline="-10000" smtClean="0">
                <a:solidFill>
                  <a:schemeClr val="tx2"/>
                </a:solidFill>
              </a:rPr>
              <a:t>M</a:t>
            </a:r>
            <a:endParaRPr lang="en-US" altLang="zh-TW" sz="2400" b="1" smtClean="0">
              <a:solidFill>
                <a:schemeClr val="tx2"/>
              </a:solidFill>
            </a:endParaRPr>
          </a:p>
          <a:p>
            <a:pPr marL="808038" lvl="1" indent="-263525" eaLnBrk="1" hangingPunct="1">
              <a:spcBef>
                <a:spcPct val="40000"/>
              </a:spcBef>
            </a:pPr>
            <a:r>
              <a:rPr lang="en-US" altLang="zh-TW" sz="2400" b="1" smtClean="0">
                <a:solidFill>
                  <a:srgbClr val="0000CC"/>
                </a:solidFill>
                <a:sym typeface="Wingdings" pitchFamily="2" charset="2"/>
              </a:rPr>
              <a:t>2</a:t>
            </a:r>
            <a:r>
              <a:rPr lang="en-US" altLang="zh-TW" sz="2400" b="1" baseline="30000" smtClean="0">
                <a:solidFill>
                  <a:srgbClr val="0000CC"/>
                </a:solidFill>
                <a:sym typeface="Wingdings" pitchFamily="2" charset="2"/>
              </a:rPr>
              <a:t>nd</a:t>
            </a:r>
            <a:r>
              <a:rPr lang="en-US" altLang="zh-TW" sz="2400" b="1" smtClean="0">
                <a:solidFill>
                  <a:srgbClr val="0000CC"/>
                </a:solidFill>
                <a:sym typeface="Wingdings" pitchFamily="2" charset="2"/>
              </a:rPr>
              <a:t> …  </a:t>
            </a:r>
            <a:r>
              <a:rPr lang="en-US" altLang="zh-TW" sz="2400" b="1" smtClean="0">
                <a:solidFill>
                  <a:schemeClr val="tx2"/>
                </a:solidFill>
                <a:sym typeface="Wingdings" pitchFamily="2" charset="2"/>
              </a:rPr>
              <a:t>RTT</a:t>
            </a:r>
            <a:r>
              <a:rPr lang="en-US" altLang="zh-TW" sz="2400" b="1" baseline="-10000" smtClean="0">
                <a:solidFill>
                  <a:schemeClr val="tx2"/>
                </a:solidFill>
              </a:rPr>
              <a:t>S</a:t>
            </a:r>
            <a:r>
              <a:rPr lang="en-US" altLang="zh-TW" sz="2400" b="1" smtClean="0">
                <a:solidFill>
                  <a:schemeClr val="tx2"/>
                </a:solidFill>
                <a:sym typeface="Wingdings" pitchFamily="2" charset="2"/>
              </a:rPr>
              <a:t> = (1-</a:t>
            </a:r>
            <a:r>
              <a:rPr lang="en-US" altLang="zh-TW" sz="2400" b="1" smtClean="0">
                <a:solidFill>
                  <a:schemeClr val="tx2"/>
                </a:solidFill>
                <a:latin typeface="Symbol" pitchFamily="18" charset="2"/>
                <a:sym typeface="Wingdings" pitchFamily="2" charset="2"/>
              </a:rPr>
              <a:t>a</a:t>
            </a:r>
            <a:r>
              <a:rPr lang="en-US" altLang="zh-TW" sz="2400" b="1" smtClean="0">
                <a:solidFill>
                  <a:schemeClr val="tx2"/>
                </a:solidFill>
                <a:sym typeface="Wingdings" pitchFamily="2" charset="2"/>
              </a:rPr>
              <a:t>)*RTT</a:t>
            </a:r>
            <a:r>
              <a:rPr lang="en-US" altLang="zh-TW" sz="2400" b="1" baseline="-10000" smtClean="0">
                <a:solidFill>
                  <a:schemeClr val="tx2"/>
                </a:solidFill>
              </a:rPr>
              <a:t>S</a:t>
            </a:r>
            <a:r>
              <a:rPr lang="en-US" altLang="zh-TW" sz="2400" b="1" smtClean="0">
                <a:solidFill>
                  <a:schemeClr val="tx2"/>
                </a:solidFill>
                <a:sym typeface="Wingdings" pitchFamily="2" charset="2"/>
              </a:rPr>
              <a:t> + </a:t>
            </a:r>
            <a:r>
              <a:rPr lang="en-US" altLang="zh-TW" sz="2400" b="1" smtClean="0">
                <a:solidFill>
                  <a:schemeClr val="tx2"/>
                </a:solidFill>
                <a:latin typeface="Symbol" pitchFamily="18" charset="2"/>
                <a:sym typeface="Wingdings" pitchFamily="2" charset="2"/>
              </a:rPr>
              <a:t>a</a:t>
            </a:r>
            <a:r>
              <a:rPr lang="en-US" altLang="zh-TW" sz="2400" b="1" smtClean="0">
                <a:solidFill>
                  <a:schemeClr val="tx2"/>
                </a:solidFill>
                <a:sym typeface="Wingdings" pitchFamily="2" charset="2"/>
              </a:rPr>
              <a:t>*RTT</a:t>
            </a:r>
            <a:r>
              <a:rPr lang="en-US" altLang="zh-TW" sz="2400" b="1" baseline="-10000" smtClean="0">
                <a:solidFill>
                  <a:schemeClr val="tx2"/>
                </a:solidFill>
              </a:rPr>
              <a:t>M</a:t>
            </a:r>
            <a:endParaRPr lang="en-US" altLang="zh-TW" sz="2400" b="1" smtClean="0">
              <a:solidFill>
                <a:schemeClr val="tx2"/>
              </a:solidFill>
            </a:endParaRPr>
          </a:p>
          <a:p>
            <a:pPr marL="365125" indent="-365125" eaLnBrk="1" hangingPunct="1">
              <a:spcBef>
                <a:spcPct val="40000"/>
              </a:spcBef>
            </a:pPr>
            <a:r>
              <a:rPr lang="en-US" altLang="zh-TW" sz="2800" b="1" smtClean="0">
                <a:solidFill>
                  <a:schemeClr val="tx2"/>
                </a:solidFill>
              </a:rPr>
              <a:t>RTT Deviation : RTT</a:t>
            </a:r>
            <a:r>
              <a:rPr lang="en-US" altLang="zh-TW" sz="2800" b="1" baseline="-10000" smtClean="0">
                <a:solidFill>
                  <a:schemeClr val="tx2"/>
                </a:solidFill>
              </a:rPr>
              <a:t>D</a:t>
            </a:r>
            <a:endParaRPr lang="en-US" altLang="zh-TW" sz="2800" b="1" smtClean="0">
              <a:solidFill>
                <a:schemeClr val="tx2"/>
              </a:solidFill>
            </a:endParaRPr>
          </a:p>
          <a:p>
            <a:pPr marL="808038" lvl="1" indent="-263525" eaLnBrk="1" hangingPunct="1">
              <a:spcBef>
                <a:spcPct val="40000"/>
              </a:spcBef>
            </a:pPr>
            <a:r>
              <a:rPr lang="en-US" altLang="zh-TW" sz="2400" b="1" smtClean="0">
                <a:solidFill>
                  <a:srgbClr val="0000CC"/>
                </a:solidFill>
              </a:rPr>
              <a:t>Original </a:t>
            </a:r>
            <a:r>
              <a:rPr lang="en-US" altLang="zh-TW" sz="2400" b="1" smtClean="0">
                <a:solidFill>
                  <a:srgbClr val="0000CC"/>
                </a:solidFill>
                <a:sym typeface="Wingdings" pitchFamily="2" charset="2"/>
              </a:rPr>
              <a:t> No value</a:t>
            </a:r>
          </a:p>
          <a:p>
            <a:pPr marL="808038" lvl="1" indent="-263525" eaLnBrk="1" hangingPunct="1">
              <a:spcBef>
                <a:spcPct val="40000"/>
              </a:spcBef>
            </a:pPr>
            <a:r>
              <a:rPr lang="en-US" altLang="zh-TW" sz="2400" b="1" smtClean="0">
                <a:solidFill>
                  <a:srgbClr val="0000CC"/>
                </a:solidFill>
              </a:rPr>
              <a:t>After 1</a:t>
            </a:r>
            <a:r>
              <a:rPr lang="en-US" altLang="zh-TW" sz="2400" b="1" baseline="30000" smtClean="0">
                <a:solidFill>
                  <a:srgbClr val="0000CC"/>
                </a:solidFill>
                <a:sym typeface="Wingdings" pitchFamily="2" charset="2"/>
              </a:rPr>
              <a:t>st</a:t>
            </a:r>
            <a:r>
              <a:rPr lang="en-US" altLang="zh-TW" sz="2400" b="1" smtClean="0">
                <a:solidFill>
                  <a:srgbClr val="0000CC"/>
                </a:solidFill>
              </a:rPr>
              <a:t> measurement </a:t>
            </a:r>
            <a:r>
              <a:rPr lang="en-US" altLang="zh-TW" sz="2400" b="1" smtClean="0">
                <a:solidFill>
                  <a:srgbClr val="0000CC"/>
                </a:solidFill>
                <a:sym typeface="Wingdings" pitchFamily="2" charset="2"/>
              </a:rPr>
              <a:t></a:t>
            </a:r>
            <a:r>
              <a:rPr lang="en-US" altLang="zh-TW" sz="2400" b="1" smtClean="0">
                <a:solidFill>
                  <a:schemeClr val="tx2"/>
                </a:solidFill>
                <a:sym typeface="Wingdings" pitchFamily="2" charset="2"/>
              </a:rPr>
              <a:t> RTT</a:t>
            </a:r>
            <a:r>
              <a:rPr lang="en-US" altLang="zh-TW" sz="2400" b="1" baseline="-10000" smtClean="0">
                <a:solidFill>
                  <a:schemeClr val="tx2"/>
                </a:solidFill>
              </a:rPr>
              <a:t>D</a:t>
            </a:r>
            <a:r>
              <a:rPr lang="en-US" altLang="zh-TW" sz="2400" b="1" smtClean="0">
                <a:solidFill>
                  <a:schemeClr val="tx2"/>
                </a:solidFill>
                <a:sym typeface="Wingdings" pitchFamily="2" charset="2"/>
              </a:rPr>
              <a:t> = 0.5*RTT</a:t>
            </a:r>
            <a:r>
              <a:rPr lang="en-US" altLang="zh-TW" sz="2400" b="1" baseline="-10000" smtClean="0">
                <a:solidFill>
                  <a:schemeClr val="tx2"/>
                </a:solidFill>
              </a:rPr>
              <a:t>M</a:t>
            </a:r>
            <a:endParaRPr lang="en-US" altLang="zh-TW" sz="2400" b="1" smtClean="0">
              <a:solidFill>
                <a:schemeClr val="tx2"/>
              </a:solidFill>
            </a:endParaRPr>
          </a:p>
          <a:p>
            <a:pPr marL="808038" lvl="1" indent="-263525" eaLnBrk="1" hangingPunct="1">
              <a:spcBef>
                <a:spcPct val="40000"/>
              </a:spcBef>
            </a:pPr>
            <a:r>
              <a:rPr lang="en-US" altLang="zh-TW" sz="2400" b="1" smtClean="0">
                <a:solidFill>
                  <a:srgbClr val="0000CC"/>
                </a:solidFill>
                <a:sym typeface="Wingdings" pitchFamily="2" charset="2"/>
              </a:rPr>
              <a:t>2</a:t>
            </a:r>
            <a:r>
              <a:rPr lang="en-US" altLang="zh-TW" sz="2400" b="1" baseline="30000" smtClean="0">
                <a:solidFill>
                  <a:srgbClr val="0000CC"/>
                </a:solidFill>
                <a:sym typeface="Wingdings" pitchFamily="2" charset="2"/>
              </a:rPr>
              <a:t>nd</a:t>
            </a:r>
            <a:r>
              <a:rPr lang="en-US" altLang="zh-TW" sz="2400" b="1" smtClean="0">
                <a:solidFill>
                  <a:srgbClr val="0000CC"/>
                </a:solidFill>
                <a:sym typeface="Wingdings" pitchFamily="2" charset="2"/>
              </a:rPr>
              <a:t> …  </a:t>
            </a:r>
            <a:r>
              <a:rPr lang="en-US" altLang="zh-TW" sz="2400" b="1" smtClean="0">
                <a:solidFill>
                  <a:schemeClr val="tx2"/>
                </a:solidFill>
                <a:sym typeface="Wingdings" pitchFamily="2" charset="2"/>
              </a:rPr>
              <a:t>RTT</a:t>
            </a:r>
            <a:r>
              <a:rPr lang="en-US" altLang="zh-TW" sz="2400" b="1" baseline="-10000" smtClean="0">
                <a:solidFill>
                  <a:schemeClr val="tx2"/>
                </a:solidFill>
              </a:rPr>
              <a:t>D </a:t>
            </a:r>
            <a:r>
              <a:rPr lang="en-US" altLang="zh-TW" sz="2400" b="1" smtClean="0">
                <a:solidFill>
                  <a:schemeClr val="tx2"/>
                </a:solidFill>
                <a:sym typeface="Wingdings" pitchFamily="2" charset="2"/>
              </a:rPr>
              <a:t>= (1-</a:t>
            </a:r>
            <a:r>
              <a:rPr lang="en-US" altLang="zh-TW" sz="2400" b="1" smtClean="0">
                <a:solidFill>
                  <a:schemeClr val="tx2"/>
                </a:solidFill>
                <a:latin typeface="Symbol" pitchFamily="18" charset="2"/>
                <a:sym typeface="Wingdings" pitchFamily="2" charset="2"/>
              </a:rPr>
              <a:t>b</a:t>
            </a:r>
            <a:r>
              <a:rPr lang="en-US" altLang="zh-TW" sz="2400" b="1" smtClean="0">
                <a:solidFill>
                  <a:schemeClr val="tx2"/>
                </a:solidFill>
                <a:sym typeface="Wingdings" pitchFamily="2" charset="2"/>
              </a:rPr>
              <a:t>)*RTT</a:t>
            </a:r>
            <a:r>
              <a:rPr lang="en-US" altLang="zh-TW" sz="2400" b="1" baseline="-10000" smtClean="0">
                <a:solidFill>
                  <a:schemeClr val="tx2"/>
                </a:solidFill>
              </a:rPr>
              <a:t>D</a:t>
            </a:r>
            <a:r>
              <a:rPr lang="en-US" altLang="zh-TW" sz="2400" b="1" smtClean="0">
                <a:solidFill>
                  <a:schemeClr val="tx2"/>
                </a:solidFill>
                <a:sym typeface="Wingdings" pitchFamily="2" charset="2"/>
              </a:rPr>
              <a:t> + </a:t>
            </a:r>
            <a:r>
              <a:rPr lang="en-US" altLang="zh-TW" sz="2400" b="1" smtClean="0">
                <a:solidFill>
                  <a:schemeClr val="tx2"/>
                </a:solidFill>
                <a:latin typeface="Symbol" pitchFamily="18" charset="2"/>
                <a:sym typeface="Wingdings" pitchFamily="2" charset="2"/>
              </a:rPr>
              <a:t>b</a:t>
            </a:r>
            <a:r>
              <a:rPr lang="en-US" altLang="zh-TW" sz="2400" b="1" smtClean="0">
                <a:solidFill>
                  <a:schemeClr val="tx2"/>
                </a:solidFill>
                <a:sym typeface="Wingdings" pitchFamily="2" charset="2"/>
              </a:rPr>
              <a:t>*|RTT</a:t>
            </a:r>
            <a:r>
              <a:rPr lang="en-US" altLang="zh-TW" sz="2400" b="1" baseline="-10000" smtClean="0">
                <a:solidFill>
                  <a:schemeClr val="tx2"/>
                </a:solidFill>
              </a:rPr>
              <a:t>S</a:t>
            </a:r>
            <a:r>
              <a:rPr lang="en-US" altLang="zh-TW" sz="2400" b="1" smtClean="0">
                <a:solidFill>
                  <a:schemeClr val="tx2"/>
                </a:solidFill>
                <a:sym typeface="Wingdings" pitchFamily="2" charset="2"/>
              </a:rPr>
              <a:t> - RTT</a:t>
            </a:r>
            <a:r>
              <a:rPr lang="en-US" altLang="zh-TW" sz="2400" b="1" baseline="-10000" smtClean="0">
                <a:solidFill>
                  <a:schemeClr val="tx2"/>
                </a:solidFill>
              </a:rPr>
              <a:t>M</a:t>
            </a:r>
            <a:r>
              <a:rPr lang="en-US" altLang="zh-TW" sz="2400" b="1" smtClean="0">
                <a:solidFill>
                  <a:schemeClr val="tx2"/>
                </a:solidFill>
                <a:sym typeface="Wingdings" pitchFamily="2" charset="2"/>
              </a:rPr>
              <a:t>|</a:t>
            </a: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8" name="Rectangle 2"/>
          <p:cNvSpPr>
            <a:spLocks noGrp="1" noChangeArrowheads="1"/>
          </p:cNvSpPr>
          <p:nvPr>
            <p:ph type="title"/>
          </p:nvPr>
        </p:nvSpPr>
        <p:spPr>
          <a:xfrm>
            <a:off x="685800" y="228600"/>
            <a:ext cx="7162800" cy="836613"/>
          </a:xfrm>
        </p:spPr>
        <p:txBody>
          <a:bodyPr/>
          <a:lstStyle/>
          <a:p>
            <a:pPr eaLnBrk="1" hangingPunct="1"/>
            <a:r>
              <a:rPr lang="en-US" altLang="zh-TW" sz="3600" b="1" smtClean="0">
                <a:solidFill>
                  <a:srgbClr val="0000CC"/>
                </a:solidFill>
              </a:rPr>
              <a:t>Calculation of RTO (2)</a:t>
            </a:r>
          </a:p>
        </p:txBody>
      </p:sp>
      <p:sp>
        <p:nvSpPr>
          <p:cNvPr id="185349" name="Rectangle 3"/>
          <p:cNvSpPr>
            <a:spLocks noGrp="1" noChangeArrowheads="1"/>
          </p:cNvSpPr>
          <p:nvPr>
            <p:ph sz="quarter" idx="1"/>
          </p:nvPr>
        </p:nvSpPr>
        <p:spPr>
          <a:xfrm>
            <a:off x="381000" y="1219200"/>
            <a:ext cx="8305800" cy="4953000"/>
          </a:xfrm>
        </p:spPr>
        <p:txBody>
          <a:bodyPr/>
          <a:lstStyle/>
          <a:p>
            <a:pPr marL="365125" indent="-365125" eaLnBrk="1" hangingPunct="1">
              <a:spcBef>
                <a:spcPct val="40000"/>
              </a:spcBef>
            </a:pPr>
            <a:r>
              <a:rPr lang="en-US" altLang="zh-TW" sz="2800" b="1" smtClean="0">
                <a:solidFill>
                  <a:schemeClr val="tx2"/>
                </a:solidFill>
              </a:rPr>
              <a:t>Retransmission Timeout (RTO)</a:t>
            </a:r>
          </a:p>
          <a:p>
            <a:pPr marL="808038" lvl="1" indent="-263525" eaLnBrk="1" hangingPunct="1">
              <a:spcBef>
                <a:spcPct val="40000"/>
              </a:spcBef>
            </a:pPr>
            <a:r>
              <a:rPr lang="en-US" altLang="zh-TW" sz="2400" b="1" smtClean="0">
                <a:solidFill>
                  <a:srgbClr val="0000CC"/>
                </a:solidFill>
                <a:sym typeface="Wingdings" pitchFamily="2" charset="2"/>
              </a:rPr>
              <a:t>Original  Initial value</a:t>
            </a:r>
          </a:p>
          <a:p>
            <a:pPr marL="808038" lvl="1" indent="-263525" eaLnBrk="1" hangingPunct="1">
              <a:lnSpc>
                <a:spcPct val="120000"/>
              </a:lnSpc>
              <a:spcBef>
                <a:spcPct val="40000"/>
              </a:spcBef>
            </a:pPr>
            <a:r>
              <a:rPr lang="en-US" altLang="zh-TW" sz="2400" b="1" smtClean="0">
                <a:solidFill>
                  <a:srgbClr val="0000CC"/>
                </a:solidFill>
                <a:sym typeface="Wingdings" pitchFamily="2" charset="2"/>
              </a:rPr>
              <a:t>After any measurement</a:t>
            </a:r>
            <a:r>
              <a:rPr lang="en-US" altLang="zh-TW" sz="2400" b="1" smtClean="0">
                <a:solidFill>
                  <a:schemeClr val="tx2"/>
                </a:solidFill>
                <a:sym typeface="Wingdings" pitchFamily="2" charset="2"/>
              </a:rPr>
              <a:t> </a:t>
            </a:r>
            <a:br>
              <a:rPr lang="en-US" altLang="zh-TW" sz="2400" b="1" smtClean="0">
                <a:solidFill>
                  <a:schemeClr val="tx2"/>
                </a:solidFill>
                <a:sym typeface="Wingdings" pitchFamily="2" charset="2"/>
              </a:rPr>
            </a:br>
            <a:r>
              <a:rPr lang="en-US" altLang="zh-TW" sz="2400" b="1" smtClean="0">
                <a:solidFill>
                  <a:schemeClr val="tx2"/>
                </a:solidFill>
                <a:sym typeface="Wingdings" pitchFamily="2" charset="2"/>
              </a:rPr>
              <a:t> RTO = RTT</a:t>
            </a:r>
            <a:r>
              <a:rPr lang="en-US" altLang="zh-TW" sz="2400" b="1" baseline="-10000" smtClean="0">
                <a:solidFill>
                  <a:schemeClr val="tx2"/>
                </a:solidFill>
              </a:rPr>
              <a:t>S</a:t>
            </a:r>
            <a:r>
              <a:rPr lang="en-US" altLang="zh-TW" sz="2400" b="1" smtClean="0">
                <a:solidFill>
                  <a:schemeClr val="tx2"/>
                </a:solidFill>
                <a:sym typeface="Wingdings" pitchFamily="2" charset="2"/>
              </a:rPr>
              <a:t> + 4RTT</a:t>
            </a:r>
            <a:r>
              <a:rPr lang="en-US" altLang="zh-TW" sz="2400" b="1" baseline="-10000" smtClean="0">
                <a:solidFill>
                  <a:schemeClr val="tx2"/>
                </a:solidFill>
              </a:rPr>
              <a:t>D</a:t>
            </a:r>
          </a:p>
          <a:p>
            <a:pPr marL="365125" indent="-365125" eaLnBrk="1" hangingPunct="1">
              <a:spcBef>
                <a:spcPct val="40000"/>
              </a:spcBef>
            </a:pPr>
            <a:r>
              <a:rPr lang="en-US" altLang="zh-TW" sz="2800" b="1" smtClean="0">
                <a:solidFill>
                  <a:schemeClr val="tx2"/>
                </a:solidFill>
              </a:rPr>
              <a:t>Example 10 (page 322)</a:t>
            </a:r>
          </a:p>
          <a:p>
            <a:pPr marL="808038" lvl="1" indent="-263525" eaLnBrk="1" hangingPunct="1">
              <a:spcBef>
                <a:spcPct val="40000"/>
              </a:spcBef>
            </a:pPr>
            <a:r>
              <a:rPr lang="en-US" altLang="zh-TW" sz="2400" b="1" smtClean="0">
                <a:solidFill>
                  <a:srgbClr val="0000CC"/>
                </a:solidFill>
              </a:rPr>
              <a:t> </a:t>
            </a:r>
            <a:r>
              <a:rPr lang="en-US" altLang="zh-TW" sz="2400" b="1" smtClean="0">
                <a:solidFill>
                  <a:srgbClr val="0000CC"/>
                </a:solidFill>
                <a:latin typeface="Symbol" pitchFamily="18" charset="2"/>
              </a:rPr>
              <a:t>a</a:t>
            </a:r>
            <a:r>
              <a:rPr lang="en-US" altLang="zh-TW" sz="2400" b="1" smtClean="0">
                <a:solidFill>
                  <a:srgbClr val="0000CC"/>
                </a:solidFill>
              </a:rPr>
              <a:t> = 1/8</a:t>
            </a:r>
          </a:p>
          <a:p>
            <a:pPr marL="808038" lvl="1" indent="-263525" eaLnBrk="1" hangingPunct="1">
              <a:spcBef>
                <a:spcPct val="40000"/>
              </a:spcBef>
            </a:pPr>
            <a:r>
              <a:rPr lang="en-US" altLang="zh-TW" sz="2400" b="1" smtClean="0">
                <a:solidFill>
                  <a:srgbClr val="0000CC"/>
                </a:solidFill>
              </a:rPr>
              <a:t> </a:t>
            </a:r>
            <a:r>
              <a:rPr lang="en-US" altLang="zh-TW" sz="2400" b="1" smtClean="0">
                <a:solidFill>
                  <a:srgbClr val="0000CC"/>
                </a:solidFill>
                <a:latin typeface="Symbol" pitchFamily="18" charset="2"/>
              </a:rPr>
              <a:t>b</a:t>
            </a:r>
            <a:r>
              <a:rPr lang="en-US" altLang="zh-TW" sz="2400" b="1" smtClean="0">
                <a:solidFill>
                  <a:srgbClr val="0000CC"/>
                </a:solidFill>
              </a:rPr>
              <a:t> = 1/4</a:t>
            </a:r>
            <a:endParaRPr lang="en-US" altLang="zh-TW" sz="2400" b="1" smtClean="0">
              <a:solidFill>
                <a:srgbClr val="0000CC"/>
              </a:solidFill>
              <a:sym typeface="Wingdings" pitchFamily="2" charset="2"/>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8661" name="Text Box 3"/>
          <p:cNvSpPr txBox="1">
            <a:spLocks noChangeArrowheads="1"/>
          </p:cNvSpPr>
          <p:nvPr/>
        </p:nvSpPr>
        <p:spPr bwMode="auto">
          <a:xfrm>
            <a:off x="228600" y="355600"/>
            <a:ext cx="2117887" cy="646331"/>
          </a:xfrm>
          <a:prstGeom prst="rect">
            <a:avLst/>
          </a:prstGeom>
          <a:solidFill>
            <a:schemeClr val="folHlink"/>
          </a:solidFill>
          <a:ln w="9525">
            <a:solidFill>
              <a:schemeClr val="folHlink"/>
            </a:solidFill>
            <a:miter lim="800000"/>
            <a:headEnd/>
            <a:tailEnd/>
          </a:ln>
          <a:effectLst/>
        </p:spPr>
        <p:txBody>
          <a:bodyPr wrap="none">
            <a:spAutoFit/>
          </a:bodyPr>
          <a:lstStyle/>
          <a:p>
            <a:r>
              <a:rPr lang="en-US" altLang="zh-TW" sz="3600" dirty="0" smtClean="0">
                <a:solidFill>
                  <a:schemeClr val="bg1"/>
                </a:solidFill>
                <a:latin typeface="Times" pitchFamily="18" charset="0"/>
                <a:ea typeface="新細明體" pitchFamily="18" charset="-120"/>
              </a:rPr>
              <a:t>OPTIONS</a:t>
            </a:r>
            <a:endParaRPr lang="en-US" altLang="zh-TW" sz="3600" dirty="0">
              <a:solidFill>
                <a:schemeClr val="bg1"/>
              </a:solidFill>
              <a:latin typeface="Times" pitchFamily="18" charset="0"/>
              <a:ea typeface="新細明體" pitchFamily="18" charset="-120"/>
            </a:endParaRPr>
          </a:p>
        </p:txBody>
      </p:sp>
      <p:sp>
        <p:nvSpPr>
          <p:cNvPr id="198662" name="Text Box 4"/>
          <p:cNvSpPr txBox="1">
            <a:spLocks noChangeArrowheads="1"/>
          </p:cNvSpPr>
          <p:nvPr/>
        </p:nvSpPr>
        <p:spPr bwMode="auto">
          <a:xfrm>
            <a:off x="8229600" y="6400800"/>
            <a:ext cx="184150" cy="366713"/>
          </a:xfrm>
          <a:prstGeom prst="rect">
            <a:avLst/>
          </a:prstGeom>
          <a:noFill/>
          <a:ln w="9525">
            <a:noFill/>
            <a:miter lim="800000"/>
            <a:headEnd/>
            <a:tailEnd/>
          </a:ln>
          <a:effectLst/>
        </p:spPr>
        <p:txBody>
          <a:bodyPr wrap="none">
            <a:spAutoFit/>
          </a:bodyPr>
          <a:lstStyle/>
          <a:p>
            <a:endParaRPr lang="zh-TW" altLang="zh-TW">
              <a:latin typeface="Times New Roman" pitchFamily="18" charset="0"/>
              <a:ea typeface="新細明體" pitchFamily="18" charset="-120"/>
            </a:endParaRPr>
          </a:p>
        </p:txBody>
      </p:sp>
      <p:sp>
        <p:nvSpPr>
          <p:cNvPr id="198663" name="Rectangle 5"/>
          <p:cNvSpPr>
            <a:spLocks noChangeArrowheads="1"/>
          </p:cNvSpPr>
          <p:nvPr/>
        </p:nvSpPr>
        <p:spPr bwMode="auto">
          <a:xfrm>
            <a:off x="152400" y="1524000"/>
            <a:ext cx="8867775" cy="3970318"/>
          </a:xfrm>
          <a:prstGeom prst="rect">
            <a:avLst/>
          </a:prstGeom>
          <a:noFill/>
          <a:ln w="9525">
            <a:noFill/>
            <a:miter lim="800000"/>
            <a:headEnd/>
            <a:tailEnd/>
          </a:ln>
          <a:effectLst/>
        </p:spPr>
        <p:txBody>
          <a:bodyPr>
            <a:spAutoFit/>
          </a:bodyPr>
          <a:lstStyle/>
          <a:p>
            <a:r>
              <a:rPr lang="en-US" altLang="zh-TW" sz="2800" dirty="0">
                <a:latin typeface="Arial Unicode MS" pitchFamily="34" charset="-120"/>
                <a:ea typeface="Arial Unicode MS" pitchFamily="34" charset="-120"/>
                <a:cs typeface="Arial Unicode MS" pitchFamily="34" charset="-120"/>
              </a:rPr>
              <a:t>The TCP header can have up to 40 bytes of optional information. Options convey additional information to the destination or align other options. We can define two categories of options: 1-byte options and multiple-byte options. The first category contains two types of options: end of option list and no operation. The second category, in most implementations, contains five types of options: maximum segment size, window scale factor, timestamp, SACK-permitted, and </a:t>
            </a:r>
            <a:r>
              <a:rPr lang="en-US" altLang="zh-TW" sz="2800" dirty="0" smtClean="0">
                <a:latin typeface="Arial Unicode MS" pitchFamily="34" charset="-120"/>
                <a:ea typeface="Arial Unicode MS" pitchFamily="34" charset="-120"/>
                <a:cs typeface="Arial Unicode MS" pitchFamily="34" charset="-120"/>
              </a:rPr>
              <a:t>SACK</a:t>
            </a:r>
            <a:endParaRPr lang="en-US" altLang="zh-TW" sz="2800" dirty="0">
              <a:latin typeface="Arial Unicode MS" pitchFamily="34" charset="-120"/>
              <a:ea typeface="Arial Unicode MS" pitchFamily="34" charset="-120"/>
              <a:cs typeface="Arial Unicode MS" pitchFamily="34" charset="-120"/>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8"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Options</a:t>
            </a:r>
            <a:endParaRPr lang="en-US" altLang="en-US" i="1" dirty="0">
              <a:latin typeface="Times New Roman" pitchFamily="18" charset="0"/>
            </a:endParaRPr>
          </a:p>
        </p:txBody>
      </p:sp>
      <p:sp>
        <p:nvSpPr>
          <p:cNvPr id="200715" name="Rectangle 9"/>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eaLnBrk="1" hangingPunct="1"/>
            <a:endParaRPr kumimoji="1" lang="zh-TW" altLang="zh-TW" sz="2400" b="0">
              <a:ea typeface="新細明體" pitchFamily="18" charset="-120"/>
            </a:endParaRPr>
          </a:p>
        </p:txBody>
      </p:sp>
      <p:pic>
        <p:nvPicPr>
          <p:cNvPr id="809994" name="Picture 10"/>
          <p:cNvPicPr>
            <a:picLocks noChangeAspect="1" noChangeArrowheads="1"/>
          </p:cNvPicPr>
          <p:nvPr/>
        </p:nvPicPr>
        <p:blipFill>
          <a:blip r:embed="rId3"/>
          <a:srcRect/>
          <a:stretch>
            <a:fillRect/>
          </a:stretch>
        </p:blipFill>
        <p:spPr bwMode="auto">
          <a:xfrm>
            <a:off x="323850" y="1752600"/>
            <a:ext cx="8372475" cy="3878263"/>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809994"/>
                                        </p:tgtEl>
                                        <p:attrNameLst>
                                          <p:attrName>style.visibility</p:attrName>
                                        </p:attrNameLst>
                                      </p:cBhvr>
                                      <p:to>
                                        <p:strVal val="visible"/>
                                      </p:to>
                                    </p:set>
                                    <p:animEffect transition="in" filter="wipe(left)">
                                      <p:cBhvr>
                                        <p:cTn id="7" dur="3000"/>
                                        <p:tgtEl>
                                          <p:spTgt spid="8099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6"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End-of-option </a:t>
            </a:r>
            <a:r>
              <a:rPr lang="en-US" altLang="en-US" i="1" dirty="0">
                <a:latin typeface="Times New Roman" pitchFamily="18" charset="0"/>
              </a:rPr>
              <a:t>option</a:t>
            </a:r>
          </a:p>
        </p:txBody>
      </p:sp>
      <p:sp>
        <p:nvSpPr>
          <p:cNvPr id="202763" name="Rectangle 9"/>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eaLnBrk="1" hangingPunct="1"/>
            <a:endParaRPr kumimoji="1" lang="zh-TW" altLang="zh-TW" sz="2400" b="0">
              <a:ea typeface="新細明體" pitchFamily="18" charset="-120"/>
            </a:endParaRPr>
          </a:p>
        </p:txBody>
      </p:sp>
      <p:pic>
        <p:nvPicPr>
          <p:cNvPr id="202764" name="Picture 10"/>
          <p:cNvPicPr>
            <a:picLocks noChangeAspect="1" noChangeArrowheads="1"/>
          </p:cNvPicPr>
          <p:nvPr/>
        </p:nvPicPr>
        <p:blipFill>
          <a:blip r:embed="rId3"/>
          <a:srcRect/>
          <a:stretch>
            <a:fillRect/>
          </a:stretch>
        </p:blipFill>
        <p:spPr bwMode="auto">
          <a:xfrm>
            <a:off x="514350" y="2913063"/>
            <a:ext cx="8293100" cy="161131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2"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No-operation </a:t>
            </a:r>
            <a:r>
              <a:rPr lang="en-US" altLang="en-US" i="1" dirty="0">
                <a:latin typeface="Times New Roman" pitchFamily="18" charset="0"/>
              </a:rPr>
              <a:t>option</a:t>
            </a:r>
          </a:p>
        </p:txBody>
      </p:sp>
      <p:sp>
        <p:nvSpPr>
          <p:cNvPr id="206859" name="Rectangle 9"/>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eaLnBrk="1" hangingPunct="1"/>
            <a:endParaRPr kumimoji="1" lang="zh-TW" altLang="zh-TW" sz="2400" b="0">
              <a:ea typeface="新細明體" pitchFamily="18" charset="-120"/>
            </a:endParaRPr>
          </a:p>
        </p:txBody>
      </p:sp>
      <p:pic>
        <p:nvPicPr>
          <p:cNvPr id="206860" name="Picture 10"/>
          <p:cNvPicPr>
            <a:picLocks noChangeAspect="1" noChangeArrowheads="1"/>
          </p:cNvPicPr>
          <p:nvPr/>
        </p:nvPicPr>
        <p:blipFill>
          <a:blip r:embed="rId3"/>
          <a:srcRect/>
          <a:stretch>
            <a:fillRect/>
          </a:stretch>
        </p:blipFill>
        <p:spPr bwMode="auto">
          <a:xfrm>
            <a:off x="669925" y="2562225"/>
            <a:ext cx="7331075" cy="23145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8"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Minimum-segment-size </a:t>
            </a:r>
            <a:r>
              <a:rPr lang="en-US" altLang="en-US" i="1" dirty="0">
                <a:latin typeface="Times New Roman" pitchFamily="18" charset="0"/>
              </a:rPr>
              <a:t>option</a:t>
            </a:r>
          </a:p>
        </p:txBody>
      </p:sp>
      <p:sp>
        <p:nvSpPr>
          <p:cNvPr id="210955" name="Rectangle 9"/>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eaLnBrk="1" hangingPunct="1"/>
            <a:endParaRPr kumimoji="1" lang="zh-TW" altLang="zh-TW" sz="2400" b="0">
              <a:ea typeface="新細明體" pitchFamily="18" charset="-120"/>
            </a:endParaRPr>
          </a:p>
        </p:txBody>
      </p:sp>
      <p:pic>
        <p:nvPicPr>
          <p:cNvPr id="210956" name="Picture 10"/>
          <p:cNvPicPr>
            <a:picLocks noChangeAspect="1" noChangeArrowheads="1"/>
          </p:cNvPicPr>
          <p:nvPr/>
        </p:nvPicPr>
        <p:blipFill>
          <a:blip r:embed="rId3"/>
          <a:srcRect/>
          <a:stretch>
            <a:fillRect/>
          </a:stretch>
        </p:blipFill>
        <p:spPr bwMode="auto">
          <a:xfrm>
            <a:off x="298450" y="3213100"/>
            <a:ext cx="8007350" cy="9017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4"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Window-scale-factor </a:t>
            </a:r>
            <a:r>
              <a:rPr lang="en-US" altLang="en-US" i="1" dirty="0">
                <a:latin typeface="Times New Roman" pitchFamily="18" charset="0"/>
              </a:rPr>
              <a:t>option</a:t>
            </a:r>
          </a:p>
        </p:txBody>
      </p:sp>
      <p:sp>
        <p:nvSpPr>
          <p:cNvPr id="215051" name="Rectangle 9"/>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eaLnBrk="1" hangingPunct="1"/>
            <a:endParaRPr kumimoji="1" lang="zh-TW" altLang="zh-TW" sz="2400" b="0">
              <a:ea typeface="新細明體" pitchFamily="18" charset="-120"/>
            </a:endParaRPr>
          </a:p>
        </p:txBody>
      </p:sp>
      <p:pic>
        <p:nvPicPr>
          <p:cNvPr id="215052" name="Picture 11"/>
          <p:cNvPicPr>
            <a:picLocks noChangeAspect="1" noChangeArrowheads="1"/>
          </p:cNvPicPr>
          <p:nvPr/>
        </p:nvPicPr>
        <p:blipFill>
          <a:blip r:embed="rId3"/>
          <a:srcRect/>
          <a:stretch>
            <a:fillRect/>
          </a:stretch>
        </p:blipFill>
        <p:spPr bwMode="auto">
          <a:xfrm>
            <a:off x="288925" y="3024188"/>
            <a:ext cx="8626475" cy="11303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40"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Timestamp </a:t>
            </a:r>
            <a:r>
              <a:rPr lang="en-US" altLang="en-US" i="1" dirty="0">
                <a:latin typeface="Times New Roman" pitchFamily="18" charset="0"/>
              </a:rPr>
              <a:t>option</a:t>
            </a:r>
          </a:p>
        </p:txBody>
      </p:sp>
      <p:sp>
        <p:nvSpPr>
          <p:cNvPr id="219147" name="Rectangle 9"/>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eaLnBrk="1" hangingPunct="1"/>
            <a:endParaRPr kumimoji="1" lang="zh-TW" altLang="zh-TW" sz="2400" b="0">
              <a:ea typeface="新細明體" pitchFamily="18" charset="-120"/>
            </a:endParaRPr>
          </a:p>
        </p:txBody>
      </p:sp>
      <p:pic>
        <p:nvPicPr>
          <p:cNvPr id="219148" name="Picture 10"/>
          <p:cNvPicPr>
            <a:picLocks noChangeAspect="1" noChangeArrowheads="1"/>
          </p:cNvPicPr>
          <p:nvPr/>
        </p:nvPicPr>
        <p:blipFill>
          <a:blip r:embed="rId3"/>
          <a:srcRect/>
          <a:stretch>
            <a:fillRect/>
          </a:stretch>
        </p:blipFill>
        <p:spPr bwMode="auto">
          <a:xfrm>
            <a:off x="450850" y="2422525"/>
            <a:ext cx="8007350" cy="16160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71778" name="Rectangle 2"/>
          <p:cNvSpPr>
            <a:spLocks noChangeArrowheads="1"/>
          </p:cNvSpPr>
          <p:nvPr/>
        </p:nvSpPr>
        <p:spPr bwMode="auto">
          <a:xfrm>
            <a:off x="0" y="0"/>
            <a:ext cx="9144000" cy="1371600"/>
          </a:xfrm>
          <a:prstGeom prst="rect">
            <a:avLst/>
          </a:prstGeom>
          <a:solidFill>
            <a:srgbClr val="33CC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zh-TW" altLang="zh-TW" sz="3200">
              <a:effectLst>
                <a:outerShdw blurRad="38100" dist="38100" dir="2700000" algn="tl">
                  <a:srgbClr val="FFFFFF"/>
                </a:outerShdw>
              </a:effectLst>
              <a:latin typeface="Times New Roman" pitchFamily="18" charset="0"/>
              <a:ea typeface="新細明體" pitchFamily="18" charset="-120"/>
            </a:endParaRPr>
          </a:p>
        </p:txBody>
      </p:sp>
      <p:sp>
        <p:nvSpPr>
          <p:cNvPr id="243717" name="Text Box 3"/>
          <p:cNvSpPr txBox="1">
            <a:spLocks noChangeArrowheads="1"/>
          </p:cNvSpPr>
          <p:nvPr/>
        </p:nvSpPr>
        <p:spPr bwMode="auto">
          <a:xfrm>
            <a:off x="228600" y="355600"/>
            <a:ext cx="3083216" cy="646331"/>
          </a:xfrm>
          <a:prstGeom prst="rect">
            <a:avLst/>
          </a:prstGeom>
          <a:solidFill>
            <a:schemeClr val="folHlink"/>
          </a:solidFill>
          <a:ln w="9525">
            <a:solidFill>
              <a:schemeClr val="folHlink"/>
            </a:solidFill>
            <a:miter lim="800000"/>
            <a:headEnd/>
            <a:tailEnd/>
          </a:ln>
          <a:effectLst/>
        </p:spPr>
        <p:txBody>
          <a:bodyPr wrap="none">
            <a:spAutoFit/>
          </a:bodyPr>
          <a:lstStyle/>
          <a:p>
            <a:r>
              <a:rPr lang="en-US" altLang="zh-TW" sz="3600" dirty="0" smtClean="0">
                <a:solidFill>
                  <a:schemeClr val="bg1"/>
                </a:solidFill>
                <a:latin typeface="Times" pitchFamily="18" charset="0"/>
                <a:ea typeface="新細明體" pitchFamily="18" charset="-120"/>
              </a:rPr>
              <a:t>TCP </a:t>
            </a:r>
            <a:r>
              <a:rPr lang="en-US" altLang="zh-TW" sz="3600" dirty="0">
                <a:solidFill>
                  <a:schemeClr val="bg1"/>
                </a:solidFill>
                <a:latin typeface="Times" pitchFamily="18" charset="0"/>
                <a:ea typeface="新細明體" pitchFamily="18" charset="-120"/>
              </a:rPr>
              <a:t>PACKAGE</a:t>
            </a:r>
          </a:p>
        </p:txBody>
      </p:sp>
      <p:sp>
        <p:nvSpPr>
          <p:cNvPr id="243718" name="Text Box 4"/>
          <p:cNvSpPr txBox="1">
            <a:spLocks noChangeArrowheads="1"/>
          </p:cNvSpPr>
          <p:nvPr/>
        </p:nvSpPr>
        <p:spPr bwMode="auto">
          <a:xfrm>
            <a:off x="8229600" y="6400800"/>
            <a:ext cx="184150" cy="366713"/>
          </a:xfrm>
          <a:prstGeom prst="rect">
            <a:avLst/>
          </a:prstGeom>
          <a:noFill/>
          <a:ln w="9525">
            <a:noFill/>
            <a:miter lim="800000"/>
            <a:headEnd/>
            <a:tailEnd/>
          </a:ln>
          <a:effectLst/>
        </p:spPr>
        <p:txBody>
          <a:bodyPr wrap="none">
            <a:spAutoFit/>
          </a:bodyPr>
          <a:lstStyle/>
          <a:p>
            <a:endParaRPr lang="zh-TW" altLang="zh-TW">
              <a:latin typeface="Times New Roman" pitchFamily="18" charset="0"/>
              <a:ea typeface="新細明體" pitchFamily="18" charset="-120"/>
            </a:endParaRPr>
          </a:p>
        </p:txBody>
      </p:sp>
      <p:sp>
        <p:nvSpPr>
          <p:cNvPr id="243719" name="Rectangle 5"/>
          <p:cNvSpPr>
            <a:spLocks noChangeArrowheads="1"/>
          </p:cNvSpPr>
          <p:nvPr/>
        </p:nvSpPr>
        <p:spPr bwMode="auto">
          <a:xfrm>
            <a:off x="152400" y="1524000"/>
            <a:ext cx="8877300" cy="3970318"/>
          </a:xfrm>
          <a:prstGeom prst="rect">
            <a:avLst/>
          </a:prstGeom>
          <a:noFill/>
          <a:ln w="9525">
            <a:noFill/>
            <a:miter lim="800000"/>
            <a:headEnd/>
            <a:tailEnd/>
          </a:ln>
          <a:effectLst/>
        </p:spPr>
        <p:txBody>
          <a:bodyPr>
            <a:spAutoFit/>
          </a:bodyPr>
          <a:lstStyle/>
          <a:p>
            <a:pPr algn="just"/>
            <a:r>
              <a:rPr lang="en-US" altLang="zh-TW" sz="2800" dirty="0">
                <a:latin typeface="Arial Unicode MS" pitchFamily="34" charset="-120"/>
                <a:ea typeface="Arial Unicode MS" pitchFamily="34" charset="-120"/>
                <a:cs typeface="Arial Unicode MS" pitchFamily="34" charset="-120"/>
              </a:rPr>
              <a:t>The TCP header can have up to 40 bytes of optional information. Options convey additional information to the destination or align other options. We can define two categories of options: 1-byte options and multiple-byte options. The first category contains two types of options: end of option list and no operation. The second category, in most implementations, contains five types of options: maximum segment size, window scale factor, timestamp, SACK-permitted, and </a:t>
            </a:r>
            <a:r>
              <a:rPr lang="en-US" altLang="zh-TW" sz="2800" dirty="0" smtClean="0">
                <a:latin typeface="Arial Unicode MS" pitchFamily="34" charset="-120"/>
                <a:ea typeface="Arial Unicode MS" pitchFamily="34" charset="-120"/>
                <a:cs typeface="Arial Unicode MS" pitchFamily="34" charset="-120"/>
              </a:rPr>
              <a:t>SACK</a:t>
            </a:r>
            <a:endParaRPr lang="en-US" altLang="zh-TW" sz="2800" dirty="0">
              <a:latin typeface="Arial Unicode MS" pitchFamily="34" charset="-120"/>
              <a:ea typeface="Arial Unicode MS" pitchFamily="34" charset="-120"/>
              <a:cs typeface="Arial Unicode MS" pitchFamily="34" charset="-120"/>
            </a:endParaRP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showMasterPhAnim="0">
  <p:cSld>
    <p:bg>
      <p:bgPr>
        <a:gradFill rotWithShape="0">
          <a:gsLst>
            <a:gs pos="0">
              <a:srgbClr val="FFFF99"/>
            </a:gs>
            <a:gs pos="100000">
              <a:srgbClr val="767647"/>
            </a:gs>
          </a:gsLst>
          <a:lin ang="0" scaled="1"/>
        </a:gradFill>
        <a:effectLst/>
      </p:bgPr>
    </p:bg>
    <p:spTree>
      <p:nvGrpSpPr>
        <p:cNvPr id="1" name=""/>
        <p:cNvGrpSpPr/>
        <p:nvPr/>
      </p:nvGrpSpPr>
      <p:grpSpPr>
        <a:xfrm>
          <a:off x="0" y="0"/>
          <a:ext cx="0" cy="0"/>
          <a:chOff x="0" y="0"/>
          <a:chExt cx="0" cy="0"/>
        </a:xfrm>
      </p:grpSpPr>
      <p:sp>
        <p:nvSpPr>
          <p:cNvPr id="996354" name="Text Box 2"/>
          <p:cNvSpPr txBox="1">
            <a:spLocks noChangeArrowheads="1"/>
          </p:cNvSpPr>
          <p:nvPr/>
        </p:nvSpPr>
        <p:spPr bwMode="auto">
          <a:xfrm>
            <a:off x="228600" y="152400"/>
            <a:ext cx="5468938" cy="579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defRPr/>
            </a:pPr>
            <a:r>
              <a:rPr lang="en-US" altLang="zh-TW" sz="3200" i="1">
                <a:solidFill>
                  <a:schemeClr val="hlink"/>
                </a:solidFill>
                <a:effectLst>
                  <a:outerShdw blurRad="38100" dist="38100" dir="2700000" algn="tl">
                    <a:srgbClr val="000000"/>
                  </a:outerShdw>
                </a:effectLst>
                <a:latin typeface="Times" panose="02020603050405020304" pitchFamily="18" charset="0"/>
                <a:ea typeface="新細明體" panose="02020500000000000000" pitchFamily="18" charset="-120"/>
              </a:rPr>
              <a:t>Topics Discussed in the Section</a:t>
            </a:r>
          </a:p>
        </p:txBody>
      </p:sp>
      <p:sp>
        <p:nvSpPr>
          <p:cNvPr id="245765" name="Text Box 3"/>
          <p:cNvSpPr txBox="1">
            <a:spLocks noChangeArrowheads="1"/>
          </p:cNvSpPr>
          <p:nvPr/>
        </p:nvSpPr>
        <p:spPr bwMode="auto">
          <a:xfrm>
            <a:off x="8229600" y="6400800"/>
            <a:ext cx="184150" cy="366713"/>
          </a:xfrm>
          <a:prstGeom prst="rect">
            <a:avLst/>
          </a:prstGeom>
          <a:noFill/>
          <a:ln w="9525">
            <a:noFill/>
            <a:miter lim="800000"/>
            <a:headEnd/>
            <a:tailEnd/>
          </a:ln>
          <a:effectLst/>
        </p:spPr>
        <p:txBody>
          <a:bodyPr wrap="none">
            <a:spAutoFit/>
          </a:bodyPr>
          <a:lstStyle/>
          <a:p>
            <a:endParaRPr lang="zh-TW" altLang="zh-TW">
              <a:latin typeface="Times New Roman" pitchFamily="18" charset="0"/>
              <a:ea typeface="新細明體" pitchFamily="18" charset="-120"/>
            </a:endParaRPr>
          </a:p>
        </p:txBody>
      </p:sp>
      <p:sp>
        <p:nvSpPr>
          <p:cNvPr id="996356" name="Rectangle 4"/>
          <p:cNvSpPr>
            <a:spLocks noChangeArrowheads="1"/>
          </p:cNvSpPr>
          <p:nvPr/>
        </p:nvSpPr>
        <p:spPr bwMode="auto">
          <a:xfrm>
            <a:off x="304800" y="989013"/>
            <a:ext cx="8382000" cy="2570162"/>
          </a:xfrm>
          <a:prstGeom prst="rect">
            <a:avLst/>
          </a:prstGeom>
          <a:noFill/>
          <a:ln w="9525">
            <a:noFill/>
            <a:miter lim="800000"/>
            <a:headEnd/>
            <a:tailEnd/>
          </a:ln>
          <a:effectLst/>
        </p:spPr>
        <p:txBody>
          <a:bodyPr>
            <a:spAutoFit/>
          </a:bodyPr>
          <a:lstStyle/>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 Transmission Control Block TCBs</a:t>
            </a:r>
          </a:p>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 Timers</a:t>
            </a:r>
          </a:p>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 Main Module</a:t>
            </a:r>
          </a:p>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 Input Processing Module</a:t>
            </a:r>
          </a:p>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 Output Processing Module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996356"/>
                                        </p:tgtEl>
                                        <p:attrNameLst>
                                          <p:attrName>style.visibility</p:attrName>
                                        </p:attrNameLst>
                                      </p:cBhvr>
                                      <p:to>
                                        <p:strVal val="visible"/>
                                      </p:to>
                                    </p:set>
                                    <p:animEffect transition="in" filter="wipe(up)">
                                      <p:cBhvr>
                                        <p:cTn id="7" dur="5000"/>
                                        <p:tgtEl>
                                          <p:spTgt spid="9963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6356"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2"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TCBs</a:t>
            </a:r>
            <a:endParaRPr lang="en-US" altLang="en-US" i="1" dirty="0">
              <a:latin typeface="Times New Roman" pitchFamily="18" charset="0"/>
            </a:endParaRPr>
          </a:p>
        </p:txBody>
      </p:sp>
      <p:sp>
        <p:nvSpPr>
          <p:cNvPr id="247819" name="Rectangle 9"/>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eaLnBrk="1" hangingPunct="1"/>
            <a:endParaRPr kumimoji="1" lang="zh-TW" altLang="zh-TW" sz="2400" b="0">
              <a:ea typeface="新細明體" pitchFamily="18" charset="-120"/>
            </a:endParaRPr>
          </a:p>
        </p:txBody>
      </p:sp>
      <p:pic>
        <p:nvPicPr>
          <p:cNvPr id="247820" name="Picture 10"/>
          <p:cNvPicPr>
            <a:picLocks noChangeAspect="1" noChangeArrowheads="1"/>
          </p:cNvPicPr>
          <p:nvPr/>
        </p:nvPicPr>
        <p:blipFill>
          <a:blip r:embed="rId3"/>
          <a:srcRect/>
          <a:stretch>
            <a:fillRect/>
          </a:stretch>
        </p:blipFill>
        <p:spPr bwMode="auto">
          <a:xfrm>
            <a:off x="399907" y="1010083"/>
            <a:ext cx="7961312" cy="438626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60"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TCP/IP </a:t>
            </a:r>
            <a:r>
              <a:rPr lang="en-US" altLang="en-US" i="1" dirty="0">
                <a:latin typeface="Times New Roman" pitchFamily="18" charset="0"/>
              </a:rPr>
              <a:t>protocol suite</a:t>
            </a:r>
          </a:p>
        </p:txBody>
      </p:sp>
      <p:sp>
        <p:nvSpPr>
          <p:cNvPr id="249867" name="Rectangle 9"/>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eaLnBrk="1" hangingPunct="1"/>
            <a:endParaRPr kumimoji="1" lang="zh-TW" altLang="zh-TW" sz="2400" b="0">
              <a:ea typeface="新細明體" pitchFamily="18" charset="-120"/>
            </a:endParaRPr>
          </a:p>
        </p:txBody>
      </p:sp>
      <p:pic>
        <p:nvPicPr>
          <p:cNvPr id="249868" name="Picture 10"/>
          <p:cNvPicPr>
            <a:picLocks noChangeAspect="1" noChangeArrowheads="1"/>
          </p:cNvPicPr>
          <p:nvPr/>
        </p:nvPicPr>
        <p:blipFill>
          <a:blip r:embed="rId3"/>
          <a:srcRect/>
          <a:stretch>
            <a:fillRect/>
          </a:stretch>
        </p:blipFill>
        <p:spPr bwMode="auto">
          <a:xfrm>
            <a:off x="271463" y="3068638"/>
            <a:ext cx="8262937" cy="96996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1909" name="Picture 27"/>
          <p:cNvPicPr>
            <a:picLocks noChangeAspect="1" noChangeArrowheads="1"/>
          </p:cNvPicPr>
          <p:nvPr/>
        </p:nvPicPr>
        <p:blipFill>
          <a:blip r:embed="rId3"/>
          <a:srcRect/>
          <a:stretch>
            <a:fillRect/>
          </a:stretch>
        </p:blipFill>
        <p:spPr bwMode="auto">
          <a:xfrm>
            <a:off x="1498600" y="1135063"/>
            <a:ext cx="5969000" cy="5049837"/>
          </a:xfrm>
          <a:prstGeom prst="rect">
            <a:avLst/>
          </a:prstGeom>
          <a:noFill/>
          <a:ln w="9525">
            <a:noFill/>
            <a:miter lim="800000"/>
            <a:headEnd/>
            <a:tailEnd/>
          </a:ln>
          <a:effectLst/>
        </p:spPr>
      </p:pic>
      <p:pic>
        <p:nvPicPr>
          <p:cNvPr id="251910" name="Picture 28"/>
          <p:cNvPicPr>
            <a:picLocks noChangeAspect="1" noChangeArrowheads="1"/>
          </p:cNvPicPr>
          <p:nvPr/>
        </p:nvPicPr>
        <p:blipFill>
          <a:blip r:embed="rId4"/>
          <a:srcRect/>
          <a:stretch>
            <a:fillRect/>
          </a:stretch>
        </p:blipFill>
        <p:spPr bwMode="auto">
          <a:xfrm>
            <a:off x="1524000" y="811213"/>
            <a:ext cx="1846263" cy="3365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3957" name="Picture 27"/>
          <p:cNvPicPr>
            <a:picLocks noChangeAspect="1" noChangeArrowheads="1"/>
          </p:cNvPicPr>
          <p:nvPr/>
        </p:nvPicPr>
        <p:blipFill>
          <a:blip r:embed="rId3"/>
          <a:srcRect/>
          <a:stretch>
            <a:fillRect/>
          </a:stretch>
        </p:blipFill>
        <p:spPr bwMode="auto">
          <a:xfrm>
            <a:off x="1338263" y="1622425"/>
            <a:ext cx="7653337" cy="4292600"/>
          </a:xfrm>
          <a:prstGeom prst="rect">
            <a:avLst/>
          </a:prstGeom>
          <a:noFill/>
          <a:ln w="9525">
            <a:noFill/>
            <a:miter lim="800000"/>
            <a:headEnd/>
            <a:tailEnd/>
          </a:ln>
          <a:effectLst/>
        </p:spPr>
      </p:pic>
      <p:pic>
        <p:nvPicPr>
          <p:cNvPr id="253958" name="Picture 30"/>
          <p:cNvPicPr>
            <a:picLocks noChangeAspect="1" noChangeArrowheads="1"/>
          </p:cNvPicPr>
          <p:nvPr/>
        </p:nvPicPr>
        <p:blipFill>
          <a:blip r:embed="rId4"/>
          <a:srcRect/>
          <a:stretch>
            <a:fillRect/>
          </a:stretch>
        </p:blipFill>
        <p:spPr bwMode="auto">
          <a:xfrm>
            <a:off x="1362075" y="1162050"/>
            <a:ext cx="2587625" cy="29686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6005" name="Group 29"/>
          <p:cNvGrpSpPr>
            <a:grpSpLocks/>
          </p:cNvGrpSpPr>
          <p:nvPr/>
        </p:nvGrpSpPr>
        <p:grpSpPr bwMode="auto">
          <a:xfrm>
            <a:off x="1270000" y="1354138"/>
            <a:ext cx="7308850" cy="4570412"/>
            <a:chOff x="902" y="913"/>
            <a:chExt cx="3760" cy="2351"/>
          </a:xfrm>
        </p:grpSpPr>
        <p:pic>
          <p:nvPicPr>
            <p:cNvPr id="256007" name="Picture 26"/>
            <p:cNvPicPr>
              <a:picLocks noChangeAspect="1" noChangeArrowheads="1"/>
            </p:cNvPicPr>
            <p:nvPr/>
          </p:nvPicPr>
          <p:blipFill>
            <a:blip r:embed="rId3"/>
            <a:srcRect/>
            <a:stretch>
              <a:fillRect/>
            </a:stretch>
          </p:blipFill>
          <p:spPr bwMode="auto">
            <a:xfrm>
              <a:off x="902" y="913"/>
              <a:ext cx="3760" cy="153"/>
            </a:xfrm>
            <a:prstGeom prst="rect">
              <a:avLst/>
            </a:prstGeom>
            <a:noFill/>
            <a:ln w="9525">
              <a:noFill/>
              <a:miter lim="800000"/>
              <a:headEnd/>
              <a:tailEnd/>
            </a:ln>
            <a:effectLst/>
          </p:spPr>
        </p:pic>
        <p:pic>
          <p:nvPicPr>
            <p:cNvPr id="256008" name="Picture 27"/>
            <p:cNvPicPr>
              <a:picLocks noChangeAspect="1" noChangeArrowheads="1"/>
            </p:cNvPicPr>
            <p:nvPr/>
          </p:nvPicPr>
          <p:blipFill>
            <a:blip r:embed="rId4"/>
            <a:srcRect t="1915"/>
            <a:stretch>
              <a:fillRect/>
            </a:stretch>
          </p:blipFill>
          <p:spPr bwMode="auto">
            <a:xfrm>
              <a:off x="912" y="1052"/>
              <a:ext cx="3737" cy="2212"/>
            </a:xfrm>
            <a:prstGeom prst="rect">
              <a:avLst/>
            </a:prstGeom>
            <a:noFill/>
            <a:ln w="9525">
              <a:noFill/>
              <a:miter lim="800000"/>
              <a:headEnd/>
              <a:tailEnd/>
            </a:ln>
            <a:effectLst/>
          </p:spPr>
        </p:pic>
      </p:grpSp>
      <p:pic>
        <p:nvPicPr>
          <p:cNvPr id="256006" name="Picture 28"/>
          <p:cNvPicPr>
            <a:picLocks noChangeAspect="1" noChangeArrowheads="1"/>
          </p:cNvPicPr>
          <p:nvPr/>
        </p:nvPicPr>
        <p:blipFill>
          <a:blip r:embed="rId5"/>
          <a:srcRect/>
          <a:stretch>
            <a:fillRect/>
          </a:stretch>
        </p:blipFill>
        <p:spPr bwMode="auto">
          <a:xfrm>
            <a:off x="1350963" y="971550"/>
            <a:ext cx="2587625" cy="29686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8053" name="Picture 26"/>
          <p:cNvPicPr>
            <a:picLocks noChangeAspect="1" noChangeArrowheads="1"/>
          </p:cNvPicPr>
          <p:nvPr/>
        </p:nvPicPr>
        <p:blipFill>
          <a:blip r:embed="rId3"/>
          <a:srcRect/>
          <a:stretch>
            <a:fillRect/>
          </a:stretch>
        </p:blipFill>
        <p:spPr bwMode="auto">
          <a:xfrm>
            <a:off x="1538288" y="1212850"/>
            <a:ext cx="6688137" cy="4759325"/>
          </a:xfrm>
          <a:prstGeom prst="rect">
            <a:avLst/>
          </a:prstGeom>
          <a:noFill/>
          <a:ln w="9525">
            <a:noFill/>
            <a:miter lim="800000"/>
            <a:headEnd/>
            <a:tailEnd/>
          </a:ln>
          <a:effectLst/>
        </p:spPr>
      </p:pic>
      <p:pic>
        <p:nvPicPr>
          <p:cNvPr id="258054" name="Picture 27"/>
          <p:cNvPicPr>
            <a:picLocks noChangeAspect="1" noChangeArrowheads="1"/>
          </p:cNvPicPr>
          <p:nvPr/>
        </p:nvPicPr>
        <p:blipFill>
          <a:blip r:embed="rId4"/>
          <a:srcRect/>
          <a:stretch>
            <a:fillRect/>
          </a:stretch>
        </p:blipFill>
        <p:spPr bwMode="auto">
          <a:xfrm>
            <a:off x="1524000" y="882650"/>
            <a:ext cx="2587625" cy="29686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0101" name="Group 29"/>
          <p:cNvGrpSpPr>
            <a:grpSpLocks/>
          </p:cNvGrpSpPr>
          <p:nvPr/>
        </p:nvGrpSpPr>
        <p:grpSpPr bwMode="auto">
          <a:xfrm>
            <a:off x="1285875" y="1516063"/>
            <a:ext cx="6067425" cy="4537075"/>
            <a:chOff x="810" y="955"/>
            <a:chExt cx="3750" cy="2678"/>
          </a:xfrm>
        </p:grpSpPr>
        <p:pic>
          <p:nvPicPr>
            <p:cNvPr id="260103" name="Picture 26"/>
            <p:cNvPicPr>
              <a:picLocks noChangeAspect="1" noChangeArrowheads="1"/>
            </p:cNvPicPr>
            <p:nvPr/>
          </p:nvPicPr>
          <p:blipFill>
            <a:blip r:embed="rId3"/>
            <a:srcRect/>
            <a:stretch>
              <a:fillRect/>
            </a:stretch>
          </p:blipFill>
          <p:spPr bwMode="auto">
            <a:xfrm>
              <a:off x="810" y="955"/>
              <a:ext cx="3726" cy="436"/>
            </a:xfrm>
            <a:prstGeom prst="rect">
              <a:avLst/>
            </a:prstGeom>
            <a:noFill/>
            <a:ln w="9525">
              <a:noFill/>
              <a:miter lim="800000"/>
              <a:headEnd/>
              <a:tailEnd/>
            </a:ln>
            <a:effectLst/>
          </p:spPr>
        </p:pic>
        <p:pic>
          <p:nvPicPr>
            <p:cNvPr id="260104" name="Picture 27"/>
            <p:cNvPicPr>
              <a:picLocks noChangeAspect="1" noChangeArrowheads="1"/>
            </p:cNvPicPr>
            <p:nvPr/>
          </p:nvPicPr>
          <p:blipFill>
            <a:blip r:embed="rId4"/>
            <a:srcRect/>
            <a:stretch>
              <a:fillRect/>
            </a:stretch>
          </p:blipFill>
          <p:spPr bwMode="auto">
            <a:xfrm>
              <a:off x="823" y="1392"/>
              <a:ext cx="3737" cy="2241"/>
            </a:xfrm>
            <a:prstGeom prst="rect">
              <a:avLst/>
            </a:prstGeom>
            <a:noFill/>
            <a:ln w="9525">
              <a:noFill/>
              <a:miter lim="800000"/>
              <a:headEnd/>
              <a:tailEnd/>
            </a:ln>
            <a:effectLst/>
          </p:spPr>
        </p:pic>
      </p:grpSp>
      <p:pic>
        <p:nvPicPr>
          <p:cNvPr id="260102" name="Picture 28"/>
          <p:cNvPicPr>
            <a:picLocks noChangeAspect="1" noChangeArrowheads="1"/>
          </p:cNvPicPr>
          <p:nvPr/>
        </p:nvPicPr>
        <p:blipFill>
          <a:blip r:embed="rId5"/>
          <a:srcRect/>
          <a:stretch>
            <a:fillRect/>
          </a:stretch>
        </p:blipFill>
        <p:spPr bwMode="auto">
          <a:xfrm>
            <a:off x="1295400" y="1150938"/>
            <a:ext cx="2587625" cy="29686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2149" name="Picture 26"/>
          <p:cNvPicPr>
            <a:picLocks noChangeAspect="1" noChangeArrowheads="1"/>
          </p:cNvPicPr>
          <p:nvPr/>
        </p:nvPicPr>
        <p:blipFill>
          <a:blip r:embed="rId3"/>
          <a:srcRect/>
          <a:stretch>
            <a:fillRect/>
          </a:stretch>
        </p:blipFill>
        <p:spPr bwMode="auto">
          <a:xfrm>
            <a:off x="1606550" y="1570038"/>
            <a:ext cx="6894513" cy="4357687"/>
          </a:xfrm>
          <a:prstGeom prst="rect">
            <a:avLst/>
          </a:prstGeom>
          <a:noFill/>
          <a:ln w="9525">
            <a:noFill/>
            <a:miter lim="800000"/>
            <a:headEnd/>
            <a:tailEnd/>
          </a:ln>
          <a:effectLst/>
        </p:spPr>
      </p:pic>
      <p:pic>
        <p:nvPicPr>
          <p:cNvPr id="262150" name="Picture 29"/>
          <p:cNvPicPr>
            <a:picLocks noChangeAspect="1" noChangeArrowheads="1"/>
          </p:cNvPicPr>
          <p:nvPr/>
        </p:nvPicPr>
        <p:blipFill>
          <a:blip r:embed="rId4"/>
          <a:srcRect/>
          <a:stretch>
            <a:fillRect/>
          </a:stretch>
        </p:blipFill>
        <p:spPr bwMode="auto">
          <a:xfrm>
            <a:off x="1679575" y="1235075"/>
            <a:ext cx="2587625" cy="29686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4197" name="Picture 25"/>
          <p:cNvPicPr>
            <a:picLocks noChangeAspect="1" noChangeArrowheads="1"/>
          </p:cNvPicPr>
          <p:nvPr/>
        </p:nvPicPr>
        <p:blipFill>
          <a:blip r:embed="rId3"/>
          <a:srcRect/>
          <a:stretch>
            <a:fillRect/>
          </a:stretch>
        </p:blipFill>
        <p:spPr bwMode="auto">
          <a:xfrm>
            <a:off x="1752600" y="2743200"/>
            <a:ext cx="5969000" cy="3098800"/>
          </a:xfrm>
          <a:prstGeom prst="rect">
            <a:avLst/>
          </a:prstGeom>
          <a:noFill/>
          <a:ln w="9525">
            <a:noFill/>
            <a:miter lim="800000"/>
            <a:headEnd/>
            <a:tailEnd/>
          </a:ln>
          <a:effectLst/>
        </p:spPr>
      </p:pic>
      <p:pic>
        <p:nvPicPr>
          <p:cNvPr id="264198" name="Picture 26"/>
          <p:cNvPicPr>
            <a:picLocks noChangeAspect="1" noChangeArrowheads="1"/>
          </p:cNvPicPr>
          <p:nvPr/>
        </p:nvPicPr>
        <p:blipFill>
          <a:blip r:embed="rId4"/>
          <a:srcRect/>
          <a:stretch>
            <a:fillRect/>
          </a:stretch>
        </p:blipFill>
        <p:spPr bwMode="auto">
          <a:xfrm>
            <a:off x="1793875" y="1006475"/>
            <a:ext cx="2587625" cy="296863"/>
          </a:xfrm>
          <a:prstGeom prst="rect">
            <a:avLst/>
          </a:prstGeom>
          <a:noFill/>
          <a:ln w="9525">
            <a:noFill/>
            <a:miter lim="800000"/>
            <a:headEnd/>
            <a:tailEnd/>
          </a:ln>
          <a:effectLst/>
        </p:spPr>
      </p:pic>
      <p:pic>
        <p:nvPicPr>
          <p:cNvPr id="264199" name="Picture 27"/>
          <p:cNvPicPr>
            <a:picLocks noChangeAspect="1" noChangeArrowheads="1"/>
          </p:cNvPicPr>
          <p:nvPr/>
        </p:nvPicPr>
        <p:blipFill>
          <a:blip r:embed="rId5"/>
          <a:srcRect/>
          <a:stretch>
            <a:fillRect/>
          </a:stretch>
        </p:blipFill>
        <p:spPr bwMode="auto">
          <a:xfrm>
            <a:off x="1749425" y="1338263"/>
            <a:ext cx="5915025" cy="14033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45" name="Picture 25"/>
          <p:cNvPicPr>
            <a:picLocks noChangeAspect="1" noChangeArrowheads="1"/>
          </p:cNvPicPr>
          <p:nvPr/>
        </p:nvPicPr>
        <p:blipFill>
          <a:blip r:embed="rId3"/>
          <a:srcRect/>
          <a:stretch>
            <a:fillRect/>
          </a:stretch>
        </p:blipFill>
        <p:spPr bwMode="auto">
          <a:xfrm>
            <a:off x="1157288" y="1114425"/>
            <a:ext cx="7183437" cy="48387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715&quot;/&gt;&lt;/object&gt;&lt;object type=&quot;3&quot; unique_id=&quot;10005&quot;&gt;&lt;property id=&quot;20148&quot; value=&quot;5&quot;/&gt;&lt;property id=&quot;20300&quot; value=&quot;Slide 2 - &amp;quot;OBJECTIVES:&amp;quot;&quot;/&gt;&lt;property id=&quot;20307&quot; value=&quot;716&quot;/&gt;&lt;/object&gt;&lt;object type=&quot;3&quot; unique_id=&quot;10006&quot;&gt;&lt;property id=&quot;20148&quot; value=&quot;5&quot;/&gt;&lt;property id=&quot;20300&quot; value=&quot;Slide 3 - &amp;quot;OBJECTIVES (continued):&amp;quot;&quot;/&gt;&lt;property id=&quot;20307&quot; value=&quot;726&quot;/&gt;&lt;/object&gt;&lt;object type=&quot;3&quot; unique_id=&quot;10007&quot;&gt;&lt;property id=&quot;20148&quot; value=&quot;5&quot;/&gt;&lt;property id=&quot;20300&quot; value=&quot;Slide 4&quot;/&gt;&lt;property id=&quot;20307&quot; value=&quot;717&quot;/&gt;&lt;/object&gt;&lt;object type=&quot;3&quot; unique_id=&quot;10008&quot;&gt;&lt;property id=&quot;20148&quot; value=&quot;5&quot;/&gt;&lt;property id=&quot;20300&quot; value=&quot;Slide 5&quot;/&gt;&lt;property id=&quot;20307&quot; value=&quot;718&quot;/&gt;&lt;/object&gt;&lt;object type=&quot;3&quot; unique_id=&quot;10009&quot;&gt;&lt;property id=&quot;20148&quot; value=&quot;5&quot;/&gt;&lt;property id=&quot;20300&quot; value=&quot;Slide 6&quot;/&gt;&lt;property id=&quot;20307&quot; value=&quot;720&quot;/&gt;&lt;/object&gt;&lt;object type=&quot;3&quot; unique_id=&quot;10010&quot;&gt;&lt;property id=&quot;20148&quot; value=&quot;5&quot;/&gt;&lt;property id=&quot;20300&quot; value=&quot;Slide 7&quot;/&gt;&lt;property id=&quot;20307&quot; value=&quot;713&quot;/&gt;&lt;/object&gt;&lt;object type=&quot;3&quot; unique_id=&quot;10011&quot;&gt;&lt;property id=&quot;20148&quot; value=&quot;5&quot;/&gt;&lt;property id=&quot;20300&quot; value=&quot;Slide 8&quot;/&gt;&lt;property id=&quot;20307&quot; value=&quot;727&quot;/&gt;&lt;/object&gt;&lt;object type=&quot;3&quot; unique_id=&quot;10012&quot;&gt;&lt;property id=&quot;20148&quot; value=&quot;5&quot;/&gt;&lt;property id=&quot;20300&quot; value=&quot;Slide 9&quot;/&gt;&lt;property id=&quot;20307&quot; value=&quot;661&quot;/&gt;&lt;/object&gt;&lt;object type=&quot;3&quot; unique_id=&quot;10013&quot;&gt;&lt;property id=&quot;20148&quot; value=&quot;5&quot;/&gt;&lt;property id=&quot;20300&quot; value=&quot;Slide 10&quot;/&gt;&lt;property id=&quot;20307&quot; value=&quot;662&quot;/&gt;&lt;/object&gt;&lt;object type=&quot;3&quot; unique_id=&quot;10014&quot;&gt;&lt;property id=&quot;20148&quot; value=&quot;5&quot;/&gt;&lt;property id=&quot;20300&quot; value=&quot;Slide 11&quot;/&gt;&lt;property id=&quot;20307&quot; value=&quot;663&quot;/&gt;&lt;/object&gt;&lt;object type=&quot;3&quot; unique_id=&quot;10015&quot;&gt;&lt;property id=&quot;20148&quot; value=&quot;5&quot;/&gt;&lt;property id=&quot;20300&quot; value=&quot;Slide 12&quot;/&gt;&lt;property id=&quot;20307&quot; value=&quot;728&quot;/&gt;&lt;/object&gt;&lt;object type=&quot;3&quot; unique_id=&quot;10016&quot;&gt;&lt;property id=&quot;20148&quot; value=&quot;5&quot;/&gt;&lt;property id=&quot;20300&quot; value=&quot;Slide 13&quot;/&gt;&lt;property id=&quot;20307&quot; value=&quot;729&quot;/&gt;&lt;/object&gt;&lt;object type=&quot;3&quot; unique_id=&quot;10017&quot;&gt;&lt;property id=&quot;20148&quot; value=&quot;5&quot;/&gt;&lt;property id=&quot;20300&quot; value=&quot;Slide 14&quot;/&gt;&lt;property id=&quot;20307&quot; value=&quot;730&quot;/&gt;&lt;/object&gt;&lt;object type=&quot;3&quot; unique_id=&quot;10018&quot;&gt;&lt;property id=&quot;20148&quot; value=&quot;5&quot;/&gt;&lt;property id=&quot;20300&quot; value=&quot;Slide 15&quot;/&gt;&lt;property id=&quot;20307&quot; value=&quot;731&quot;/&gt;&lt;/object&gt;&lt;object type=&quot;3&quot; unique_id=&quot;10019&quot;&gt;&lt;property id=&quot;20148&quot; value=&quot;5&quot;/&gt;&lt;property id=&quot;20300&quot; value=&quot;Slide 16&quot;/&gt;&lt;property id=&quot;20307&quot; value=&quot;732&quot;/&gt;&lt;/object&gt;&lt;object type=&quot;3&quot; unique_id=&quot;10020&quot;&gt;&lt;property id=&quot;20148&quot; value=&quot;5&quot;/&gt;&lt;property id=&quot;20300&quot; value=&quot;Slide 17&quot;/&gt;&lt;property id=&quot;20307&quot; value=&quot;733&quot;/&gt;&lt;/object&gt;&lt;object type=&quot;3&quot; unique_id=&quot;10021&quot;&gt;&lt;property id=&quot;20148&quot; value=&quot;5&quot;/&gt;&lt;property id=&quot;20300&quot; value=&quot;Slide 18&quot;/&gt;&lt;property id=&quot;20307&quot; value=&quot;734&quot;/&gt;&lt;/object&gt;&lt;object type=&quot;3&quot; unique_id=&quot;10022&quot;&gt;&lt;property id=&quot;20148&quot; value=&quot;5&quot;/&gt;&lt;property id=&quot;20300&quot; value=&quot;Slide 19&quot;/&gt;&lt;property id=&quot;20307&quot; value=&quot;735&quot;/&gt;&lt;/object&gt;&lt;object type=&quot;3&quot; unique_id=&quot;10023&quot;&gt;&lt;property id=&quot;20148&quot; value=&quot;5&quot;/&gt;&lt;property id=&quot;20300&quot; value=&quot;Slide 20&quot;/&gt;&lt;property id=&quot;20307&quot; value=&quot;664&quot;/&gt;&lt;/object&gt;&lt;object type=&quot;3&quot; unique_id=&quot;10024&quot;&gt;&lt;property id=&quot;20148&quot; value=&quot;5&quot;/&gt;&lt;property id=&quot;20300&quot; value=&quot;Slide 21&quot;/&gt;&lt;property id=&quot;20307&quot; value=&quot;665&quot;/&gt;&lt;/object&gt;&lt;object type=&quot;3&quot; unique_id=&quot;10025&quot;&gt;&lt;property id=&quot;20148&quot; value=&quot;5&quot;/&gt;&lt;property id=&quot;20300&quot; value=&quot;Slide 22&quot;/&gt;&lt;property id=&quot;20307&quot; value=&quot;666&quot;/&gt;&lt;/object&gt;&lt;object type=&quot;3&quot; unique_id=&quot;10026&quot;&gt;&lt;property id=&quot;20148&quot; value=&quot;5&quot;/&gt;&lt;property id=&quot;20300&quot; value=&quot;Slide 23&quot;/&gt;&lt;property id=&quot;20307&quot; value=&quot;736&quot;/&gt;&lt;/object&gt;&lt;object type=&quot;3&quot; unique_id=&quot;10027&quot;&gt;&lt;property id=&quot;20148&quot; value=&quot;5&quot;/&gt;&lt;property id=&quot;20300&quot; value=&quot;Slide 24&quot;/&gt;&lt;property id=&quot;20307&quot; value=&quot;667&quot;/&gt;&lt;/object&gt;&lt;object type=&quot;3&quot; unique_id=&quot;10028&quot;&gt;&lt;property id=&quot;20148&quot; value=&quot;5&quot;/&gt;&lt;property id=&quot;20300&quot; value=&quot;Slide 25&quot;/&gt;&lt;property id=&quot;20307&quot; value=&quot;737&quot;/&gt;&lt;/object&gt;&lt;object type=&quot;3&quot; unique_id=&quot;10029&quot;&gt;&lt;property id=&quot;20148&quot; value=&quot;5&quot;/&gt;&lt;property id=&quot;20300&quot; value=&quot;Slide 26&quot;/&gt;&lt;property id=&quot;20307&quot; value=&quot;738&quot;/&gt;&lt;/object&gt;&lt;object type=&quot;3&quot; unique_id=&quot;10030&quot;&gt;&lt;property id=&quot;20148&quot; value=&quot;5&quot;/&gt;&lt;property id=&quot;20300&quot; value=&quot;Slide 27&quot;/&gt;&lt;property id=&quot;20307&quot; value=&quot;668&quot;/&gt;&lt;/object&gt;&lt;object type=&quot;3&quot; unique_id=&quot;10031&quot;&gt;&lt;property id=&quot;20148&quot; value=&quot;5&quot;/&gt;&lt;property id=&quot;20300&quot; value=&quot;Slide 28&quot;/&gt;&lt;property id=&quot;20307&quot; value=&quot;739&quot;/&gt;&lt;/object&gt;&lt;object type=&quot;3&quot; unique_id=&quot;10032&quot;&gt;&lt;property id=&quot;20148&quot; value=&quot;5&quot;/&gt;&lt;property id=&quot;20300&quot; value=&quot;Slide 29&quot;/&gt;&lt;property id=&quot;20307&quot; value=&quot;740&quot;/&gt;&lt;/object&gt;&lt;object type=&quot;3&quot; unique_id=&quot;10033&quot;&gt;&lt;property id=&quot;20148&quot; value=&quot;5&quot;/&gt;&lt;property id=&quot;20300&quot; value=&quot;Slide 30&quot;/&gt;&lt;property id=&quot;20307&quot; value=&quot;741&quot;/&gt;&lt;/object&gt;&lt;object type=&quot;3&quot; unique_id=&quot;10034&quot;&gt;&lt;property id=&quot;20148&quot; value=&quot;5&quot;/&gt;&lt;property id=&quot;20300&quot; value=&quot;Slide 31&quot;/&gt;&lt;property id=&quot;20307&quot; value=&quot;669&quot;/&gt;&lt;/object&gt;&lt;object type=&quot;3&quot; unique_id=&quot;10035&quot;&gt;&lt;property id=&quot;20148&quot; value=&quot;5&quot;/&gt;&lt;property id=&quot;20300&quot; value=&quot;Slide 32&quot;/&gt;&lt;property id=&quot;20307&quot; value=&quot;670&quot;/&gt;&lt;/object&gt;&lt;object type=&quot;3&quot; unique_id=&quot;10036&quot;&gt;&lt;property id=&quot;20148&quot; value=&quot;5&quot;/&gt;&lt;property id=&quot;20300&quot; value=&quot;Slide 33&quot;/&gt;&lt;property id=&quot;20307&quot; value=&quot;742&quot;/&gt;&lt;/object&gt;&lt;object type=&quot;3&quot; unique_id=&quot;10037&quot;&gt;&lt;property id=&quot;20148&quot; value=&quot;5&quot;/&gt;&lt;property id=&quot;20300&quot; value=&quot;Slide 34&quot;/&gt;&lt;property id=&quot;20307&quot; value=&quot;743&quot;/&gt;&lt;/object&gt;&lt;object type=&quot;3&quot; unique_id=&quot;10038&quot;&gt;&lt;property id=&quot;20148&quot; value=&quot;5&quot;/&gt;&lt;property id=&quot;20300&quot; value=&quot;Slide 35&quot;/&gt;&lt;property id=&quot;20307&quot; value=&quot;671&quot;/&gt;&lt;/object&gt;&lt;object type=&quot;3&quot; unique_id=&quot;10039&quot;&gt;&lt;property id=&quot;20148&quot; value=&quot;5&quot;/&gt;&lt;property id=&quot;20300&quot; value=&quot;Slide 36&quot;/&gt;&lt;property id=&quot;20307&quot; value=&quot;744&quot;/&gt;&lt;/object&gt;&lt;object type=&quot;3&quot; unique_id=&quot;10040&quot;&gt;&lt;property id=&quot;20148&quot; value=&quot;5&quot;/&gt;&lt;property id=&quot;20300&quot; value=&quot;Slide 37&quot;/&gt;&lt;property id=&quot;20307&quot; value=&quot;745&quot;/&gt;&lt;/object&gt;&lt;object type=&quot;3&quot; unique_id=&quot;10041&quot;&gt;&lt;property id=&quot;20148&quot; value=&quot;5&quot;/&gt;&lt;property id=&quot;20300&quot; value=&quot;Slide 38&quot;/&gt;&lt;property id=&quot;20307&quot; value=&quot;672&quot;/&gt;&lt;/object&gt;&lt;object type=&quot;3&quot; unique_id=&quot;10042&quot;&gt;&lt;property id=&quot;20148&quot; value=&quot;5&quot;/&gt;&lt;property id=&quot;20300&quot; value=&quot;Slide 39&quot;/&gt;&lt;property id=&quot;20307&quot; value=&quot;746&quot;/&gt;&lt;/object&gt;&lt;object type=&quot;3&quot; unique_id=&quot;10043&quot;&gt;&lt;property id=&quot;20148&quot; value=&quot;5&quot;/&gt;&lt;property id=&quot;20300&quot; value=&quot;Slide 40&quot;/&gt;&lt;property id=&quot;20307&quot; value=&quot;747&quot;/&gt;&lt;/object&gt;&lt;object type=&quot;3&quot; unique_id=&quot;10044&quot;&gt;&lt;property id=&quot;20148&quot; value=&quot;5&quot;/&gt;&lt;property id=&quot;20300&quot; value=&quot;Slide 41&quot;/&gt;&lt;property id=&quot;20307&quot; value=&quot;673&quot;/&gt;&lt;/object&gt;&lt;object type=&quot;3&quot; unique_id=&quot;10045&quot;&gt;&lt;property id=&quot;20148&quot; value=&quot;5&quot;/&gt;&lt;property id=&quot;20300&quot; value=&quot;Slide 42&quot;/&gt;&lt;property id=&quot;20307&quot; value=&quot;674&quot;/&gt;&lt;/object&gt;&lt;object type=&quot;3&quot; unique_id=&quot;10046&quot;&gt;&lt;property id=&quot;20148&quot; value=&quot;5&quot;/&gt;&lt;property id=&quot;20300&quot; value=&quot;Slide 43&quot;/&gt;&lt;property id=&quot;20307&quot; value=&quot;675&quot;/&gt;&lt;/object&gt;&lt;object type=&quot;3&quot; unique_id=&quot;10047&quot;&gt;&lt;property id=&quot;20148&quot; value=&quot;5&quot;/&gt;&lt;property id=&quot;20300&quot; value=&quot;Slide 44&quot;/&gt;&lt;property id=&quot;20307&quot; value=&quot;676&quot;/&gt;&lt;/object&gt;&lt;object type=&quot;3&quot; unique_id=&quot;10048&quot;&gt;&lt;property id=&quot;20148&quot; value=&quot;5&quot;/&gt;&lt;property id=&quot;20300&quot; value=&quot;Slide 45&quot;/&gt;&lt;property id=&quot;20307&quot; value=&quot;677&quot;/&gt;&lt;/object&gt;&lt;object type=&quot;3&quot; unique_id=&quot;10049&quot;&gt;&lt;property id=&quot;20148&quot; value=&quot;5&quot;/&gt;&lt;property id=&quot;20300&quot; value=&quot;Slide 46&quot;/&gt;&lt;property id=&quot;20307&quot; value=&quot;678&quot;/&gt;&lt;/object&gt;&lt;object type=&quot;3&quot; unique_id=&quot;10050&quot;&gt;&lt;property id=&quot;20148&quot; value=&quot;5&quot;/&gt;&lt;property id=&quot;20300&quot; value=&quot;Slide 47&quot;/&gt;&lt;property id=&quot;20307&quot; value=&quot;679&quot;/&gt;&lt;/object&gt;&lt;object type=&quot;3&quot; unique_id=&quot;10051&quot;&gt;&lt;property id=&quot;20148&quot; value=&quot;5&quot;/&gt;&lt;property id=&quot;20300&quot; value=&quot;Slide 48&quot;/&gt;&lt;property id=&quot;20307&quot; value=&quot;680&quot;/&gt;&lt;/object&gt;&lt;object type=&quot;3&quot; unique_id=&quot;10052&quot;&gt;&lt;property id=&quot;20148&quot; value=&quot;5&quot;/&gt;&lt;property id=&quot;20300&quot; value=&quot;Slide 49&quot;/&gt;&lt;property id=&quot;20307&quot; value=&quot;748&quot;/&gt;&lt;/object&gt;&lt;object type=&quot;3&quot; unique_id=&quot;10053&quot;&gt;&lt;property id=&quot;20148&quot; value=&quot;5&quot;/&gt;&lt;property id=&quot;20300&quot; value=&quot;Slide 50&quot;/&gt;&lt;property id=&quot;20307&quot; value=&quot;749&quot;/&gt;&lt;/object&gt;&lt;object type=&quot;3&quot; unique_id=&quot;10054&quot;&gt;&lt;property id=&quot;20148&quot; value=&quot;5&quot;/&gt;&lt;property id=&quot;20300&quot; value=&quot;Slide 51&quot;/&gt;&lt;property id=&quot;20307&quot; value=&quot;681&quot;/&gt;&lt;/object&gt;&lt;object type=&quot;3&quot; unique_id=&quot;10055&quot;&gt;&lt;property id=&quot;20148&quot; value=&quot;5&quot;/&gt;&lt;property id=&quot;20300&quot; value=&quot;Slide 52&quot;/&gt;&lt;property id=&quot;20307&quot; value=&quot;682&quot;/&gt;&lt;/object&gt;&lt;object type=&quot;3&quot; unique_id=&quot;10056&quot;&gt;&lt;property id=&quot;20148&quot; value=&quot;5&quot;/&gt;&lt;property id=&quot;20300&quot; value=&quot;Slide 53&quot;/&gt;&lt;property id=&quot;20307&quot; value=&quot;750&quot;/&gt;&lt;/object&gt;&lt;object type=&quot;3&quot; unique_id=&quot;10057&quot;&gt;&lt;property id=&quot;20148&quot; value=&quot;5&quot;/&gt;&lt;property id=&quot;20300&quot; value=&quot;Slide 54&quot;/&gt;&lt;property id=&quot;20307&quot; value=&quot;751&quot;/&gt;&lt;/object&gt;&lt;object type=&quot;3&quot; unique_id=&quot;10058&quot;&gt;&lt;property id=&quot;20148&quot; value=&quot;5&quot;/&gt;&lt;property id=&quot;20300&quot; value=&quot;Slide 55&quot;/&gt;&lt;property id=&quot;20307&quot; value=&quot;683&quot;/&gt;&lt;/object&gt;&lt;object type=&quot;3&quot; unique_id=&quot;10059&quot;&gt;&lt;property id=&quot;20148&quot; value=&quot;5&quot;/&gt;&lt;property id=&quot;20300&quot; value=&quot;Slide 56&quot;/&gt;&lt;property id=&quot;20307&quot; value=&quot;684&quot;/&gt;&lt;/object&gt;&lt;object type=&quot;3&quot; unique_id=&quot;10060&quot;&gt;&lt;property id=&quot;20148&quot; value=&quot;5&quot;/&gt;&lt;property id=&quot;20300&quot; value=&quot;Slide 57&quot;/&gt;&lt;property id=&quot;20307&quot; value=&quot;752&quot;/&gt;&lt;/object&gt;&lt;object type=&quot;3&quot; unique_id=&quot;10061&quot;&gt;&lt;property id=&quot;20148&quot; value=&quot;5&quot;/&gt;&lt;property id=&quot;20300&quot; value=&quot;Slide 58&quot;/&gt;&lt;property id=&quot;20307&quot; value=&quot;685&quot;/&gt;&lt;/object&gt;&lt;object type=&quot;3&quot; unique_id=&quot;10062&quot;&gt;&lt;property id=&quot;20148&quot; value=&quot;5&quot;/&gt;&lt;property id=&quot;20300&quot; value=&quot;Slide 59&quot;/&gt;&lt;property id=&quot;20307&quot; value=&quot;753&quot;/&gt;&lt;/object&gt;&lt;object type=&quot;3&quot; unique_id=&quot;10063&quot;&gt;&lt;property id=&quot;20148&quot; value=&quot;5&quot;/&gt;&lt;property id=&quot;20300&quot; value=&quot;Slide 60&quot;/&gt;&lt;property id=&quot;20307&quot; value=&quot;754&quot;/&gt;&lt;/object&gt;&lt;object type=&quot;3&quot; unique_id=&quot;10064&quot;&gt;&lt;property id=&quot;20148&quot; value=&quot;5&quot;/&gt;&lt;property id=&quot;20300&quot; value=&quot;Slide 61&quot;/&gt;&lt;property id=&quot;20307&quot; value=&quot;757&quot;/&gt;&lt;/object&gt;&lt;object type=&quot;3&quot; unique_id=&quot;10065&quot;&gt;&lt;property id=&quot;20148&quot; value=&quot;5&quot;/&gt;&lt;property id=&quot;20300&quot; value=&quot;Slide 62&quot;/&gt;&lt;property id=&quot;20307&quot; value=&quot;755&quot;/&gt;&lt;/object&gt;&lt;object type=&quot;3&quot; unique_id=&quot;10066&quot;&gt;&lt;property id=&quot;20148&quot; value=&quot;5&quot;/&gt;&lt;property id=&quot;20300&quot; value=&quot;Slide 63&quot;/&gt;&lt;property id=&quot;20307&quot; value=&quot;756&quot;/&gt;&lt;/object&gt;&lt;object type=&quot;3&quot; unique_id=&quot;10067&quot;&gt;&lt;property id=&quot;20148&quot; value=&quot;5&quot;/&gt;&lt;property id=&quot;20300&quot; value=&quot;Slide 64&quot;/&gt;&lt;property id=&quot;20307&quot; value=&quot;686&quot;/&gt;&lt;/object&gt;&lt;object type=&quot;3&quot; unique_id=&quot;10068&quot;&gt;&lt;property id=&quot;20148&quot; value=&quot;5&quot;/&gt;&lt;property id=&quot;20300&quot; value=&quot;Slide 65&quot;/&gt;&lt;property id=&quot;20307&quot; value=&quot;687&quot;/&gt;&lt;/object&gt;&lt;object type=&quot;3&quot; unique_id=&quot;10069&quot;&gt;&lt;property id=&quot;20148&quot; value=&quot;5&quot;/&gt;&lt;property id=&quot;20300&quot; value=&quot;Slide 66&quot;/&gt;&lt;property id=&quot;20307&quot; value=&quot;688&quot;/&gt;&lt;/object&gt;&lt;object type=&quot;3&quot; unique_id=&quot;10070&quot;&gt;&lt;property id=&quot;20148&quot; value=&quot;5&quot;/&gt;&lt;property id=&quot;20300&quot; value=&quot;Slide 67&quot;/&gt;&lt;property id=&quot;20307&quot; value=&quot;689&quot;/&gt;&lt;/object&gt;&lt;object type=&quot;3&quot; unique_id=&quot;10071&quot;&gt;&lt;property id=&quot;20148&quot; value=&quot;5&quot;/&gt;&lt;property id=&quot;20300&quot; value=&quot;Slide 68&quot;/&gt;&lt;property id=&quot;20307&quot; value=&quot;759&quot;/&gt;&lt;/object&gt;&lt;object type=&quot;3&quot; unique_id=&quot;10072&quot;&gt;&lt;property id=&quot;20148&quot; value=&quot;5&quot;/&gt;&lt;property id=&quot;20300&quot; value=&quot;Slide 69&quot;/&gt;&lt;property id=&quot;20307&quot; value=&quot;690&quot;/&gt;&lt;/object&gt;&lt;object type=&quot;3&quot; unique_id=&quot;10073&quot;&gt;&lt;property id=&quot;20148&quot; value=&quot;5&quot;/&gt;&lt;property id=&quot;20300&quot; value=&quot;Slide 70&quot;/&gt;&lt;property id=&quot;20307&quot; value=&quot;691&quot;/&gt;&lt;/object&gt;&lt;object type=&quot;3&quot; unique_id=&quot;10074&quot;&gt;&lt;property id=&quot;20148&quot; value=&quot;5&quot;/&gt;&lt;property id=&quot;20300&quot; value=&quot;Slide 71&quot;/&gt;&lt;property id=&quot;20307&quot; value=&quot;692&quot;/&gt;&lt;/object&gt;&lt;object type=&quot;3&quot; unique_id=&quot;10075&quot;&gt;&lt;property id=&quot;20148&quot; value=&quot;5&quot;/&gt;&lt;property id=&quot;20300&quot; value=&quot;Slide 72&quot;/&gt;&lt;property id=&quot;20307&quot; value=&quot;758&quot;/&gt;&lt;/object&gt;&lt;object type=&quot;3&quot; unique_id=&quot;10076&quot;&gt;&lt;property id=&quot;20148&quot; value=&quot;5&quot;/&gt;&lt;property id=&quot;20300&quot; value=&quot;Slide 73&quot;/&gt;&lt;property id=&quot;20307&quot; value=&quot;760&quot;/&gt;&lt;/object&gt;&lt;object type=&quot;3&quot; unique_id=&quot;10077&quot;&gt;&lt;property id=&quot;20148&quot; value=&quot;5&quot;/&gt;&lt;property id=&quot;20300&quot; value=&quot;Slide 74&quot;/&gt;&lt;property id=&quot;20307&quot; value=&quot;761&quot;/&gt;&lt;/object&gt;&lt;object type=&quot;3&quot; unique_id=&quot;10078&quot;&gt;&lt;property id=&quot;20148&quot; value=&quot;5&quot;/&gt;&lt;property id=&quot;20300&quot; value=&quot;Slide 75&quot;/&gt;&lt;property id=&quot;20307&quot; value=&quot;693&quot;/&gt;&lt;/object&gt;&lt;object type=&quot;3&quot; unique_id=&quot;10079&quot;&gt;&lt;property id=&quot;20148&quot; value=&quot;5&quot;/&gt;&lt;property id=&quot;20300&quot; value=&quot;Slide 76&quot;/&gt;&lt;property id=&quot;20307&quot; value=&quot;762&quot;/&gt;&lt;/object&gt;&lt;object type=&quot;3&quot; unique_id=&quot;10080&quot;&gt;&lt;property id=&quot;20148&quot; value=&quot;5&quot;/&gt;&lt;property id=&quot;20300&quot; value=&quot;Slide 77&quot;/&gt;&lt;property id=&quot;20307&quot; value=&quot;694&quot;/&gt;&lt;/object&gt;&lt;object type=&quot;3&quot; unique_id=&quot;10081&quot;&gt;&lt;property id=&quot;20148&quot; value=&quot;5&quot;/&gt;&lt;property id=&quot;20300&quot; value=&quot;Slide 78&quot;/&gt;&lt;property id=&quot;20307&quot; value=&quot;763&quot;/&gt;&lt;/object&gt;&lt;object type=&quot;3&quot; unique_id=&quot;10082&quot;&gt;&lt;property id=&quot;20148&quot; value=&quot;5&quot;/&gt;&lt;property id=&quot;20300&quot; value=&quot;Slide 79&quot;/&gt;&lt;property id=&quot;20307&quot; value=&quot;695&quot;/&gt;&lt;/object&gt;&lt;object type=&quot;3&quot; unique_id=&quot;10083&quot;&gt;&lt;property id=&quot;20148&quot; value=&quot;5&quot;/&gt;&lt;property id=&quot;20300&quot; value=&quot;Slide 80&quot;/&gt;&lt;property id=&quot;20307&quot; value=&quot;696&quot;/&gt;&lt;/object&gt;&lt;object type=&quot;3&quot; unique_id=&quot;10084&quot;&gt;&lt;property id=&quot;20148&quot; value=&quot;5&quot;/&gt;&lt;property id=&quot;20300&quot; value=&quot;Slide 81&quot;/&gt;&lt;property id=&quot;20307&quot; value=&quot;764&quot;/&gt;&lt;/object&gt;&lt;object type=&quot;3&quot; unique_id=&quot;10085&quot;&gt;&lt;property id=&quot;20148&quot; value=&quot;5&quot;/&gt;&lt;property id=&quot;20300&quot; value=&quot;Slide 82&quot;/&gt;&lt;property id=&quot;20307&quot; value=&quot;765&quot;/&gt;&lt;/object&gt;&lt;object type=&quot;3&quot; unique_id=&quot;10086&quot;&gt;&lt;property id=&quot;20148&quot; value=&quot;5&quot;/&gt;&lt;property id=&quot;20300&quot; value=&quot;Slide 83&quot;/&gt;&lt;property id=&quot;20307&quot; value=&quot;697&quot;/&gt;&lt;/object&gt;&lt;object type=&quot;3&quot; unique_id=&quot;10087&quot;&gt;&lt;property id=&quot;20148&quot; value=&quot;5&quot;/&gt;&lt;property id=&quot;20300&quot; value=&quot;Slide 84&quot;/&gt;&lt;property id=&quot;20307&quot; value=&quot;766&quot;/&gt;&lt;/object&gt;&lt;object type=&quot;3&quot; unique_id=&quot;10088&quot;&gt;&lt;property id=&quot;20148&quot; value=&quot;5&quot;/&gt;&lt;property id=&quot;20300&quot; value=&quot;Slide 85&quot;/&gt;&lt;property id=&quot;20307&quot; value=&quot;767&quot;/&gt;&lt;/object&gt;&lt;object type=&quot;3&quot; unique_id=&quot;10089&quot;&gt;&lt;property id=&quot;20148&quot; value=&quot;5&quot;/&gt;&lt;property id=&quot;20300&quot; value=&quot;Slide 86&quot;/&gt;&lt;property id=&quot;20307&quot; value=&quot;768&quot;/&gt;&lt;/object&gt;&lt;object type=&quot;3&quot; unique_id=&quot;10090&quot;&gt;&lt;property id=&quot;20148&quot; value=&quot;5&quot;/&gt;&lt;property id=&quot;20300&quot; value=&quot;Slide 87&quot;/&gt;&lt;property id=&quot;20307&quot; value=&quot;771&quot;/&gt;&lt;/object&gt;&lt;object type=&quot;3&quot; unique_id=&quot;10091&quot;&gt;&lt;property id=&quot;20148&quot; value=&quot;5&quot;/&gt;&lt;property id=&quot;20300&quot; value=&quot;Slide 88&quot;/&gt;&lt;property id=&quot;20307&quot; value=&quot;769&quot;/&gt;&lt;/object&gt;&lt;object type=&quot;3&quot; unique_id=&quot;10092&quot;&gt;&lt;property id=&quot;20148&quot; value=&quot;5&quot;/&gt;&lt;property id=&quot;20300&quot; value=&quot;Slide 89&quot;/&gt;&lt;property id=&quot;20307&quot; value=&quot;770&quot;/&gt;&lt;/object&gt;&lt;object type=&quot;3&quot; unique_id=&quot;10093&quot;&gt;&lt;property id=&quot;20148&quot; value=&quot;5&quot;/&gt;&lt;property id=&quot;20300&quot; value=&quot;Slide 90&quot;/&gt;&lt;property id=&quot;20307&quot; value=&quot;699&quot;/&gt;&lt;/object&gt;&lt;object type=&quot;3&quot; unique_id=&quot;10094&quot;&gt;&lt;property id=&quot;20148&quot; value=&quot;5&quot;/&gt;&lt;property id=&quot;20300&quot; value=&quot;Slide 91&quot;/&gt;&lt;property id=&quot;20307&quot; value=&quot;772&quot;/&gt;&lt;/object&gt;&lt;object type=&quot;3&quot; unique_id=&quot;10095&quot;&gt;&lt;property id=&quot;20148&quot; value=&quot;5&quot;/&gt;&lt;property id=&quot;20300&quot; value=&quot;Slide 92&quot;/&gt;&lt;property id=&quot;20307&quot; value=&quot;700&quot;/&gt;&lt;/object&gt;&lt;object type=&quot;3&quot; unique_id=&quot;10096&quot;&gt;&lt;property id=&quot;20148&quot; value=&quot;5&quot;/&gt;&lt;property id=&quot;20300&quot; value=&quot;Slide 93&quot;/&gt;&lt;property id=&quot;20307&quot; value=&quot;701&quot;/&gt;&lt;/object&gt;&lt;object type=&quot;3&quot; unique_id=&quot;10097&quot;&gt;&lt;property id=&quot;20148&quot; value=&quot;5&quot;/&gt;&lt;property id=&quot;20300&quot; value=&quot;Slide 94&quot;/&gt;&lt;property id=&quot;20307&quot; value=&quot;774&quot;/&gt;&lt;/object&gt;&lt;object type=&quot;3&quot; unique_id=&quot;10098&quot;&gt;&lt;property id=&quot;20148&quot; value=&quot;5&quot;/&gt;&lt;property id=&quot;20300&quot; value=&quot;Slide 95&quot;/&gt;&lt;property id=&quot;20307&quot; value=&quot;702&quot;/&gt;&lt;/object&gt;&lt;object type=&quot;3&quot; unique_id=&quot;10099&quot;&gt;&lt;property id=&quot;20148&quot; value=&quot;5&quot;/&gt;&lt;property id=&quot;20300&quot; value=&quot;Slide 96&quot;/&gt;&lt;property id=&quot;20307&quot; value=&quot;775&quot;/&gt;&lt;/object&gt;&lt;object type=&quot;3&quot; unique_id=&quot;10100&quot;&gt;&lt;property id=&quot;20148&quot; value=&quot;5&quot;/&gt;&lt;property id=&quot;20300&quot; value=&quot;Slide 97&quot;/&gt;&lt;property id=&quot;20307&quot; value=&quot;703&quot;/&gt;&lt;/object&gt;&lt;object type=&quot;3&quot; unique_id=&quot;10101&quot;&gt;&lt;property id=&quot;20148&quot; value=&quot;5&quot;/&gt;&lt;property id=&quot;20300&quot; value=&quot;Slide 98&quot;/&gt;&lt;property id=&quot;20307&quot; value=&quot;776&quot;/&gt;&lt;/object&gt;&lt;object type=&quot;3&quot; unique_id=&quot;10102&quot;&gt;&lt;property id=&quot;20148&quot; value=&quot;5&quot;/&gt;&lt;property id=&quot;20300&quot; value=&quot;Slide 99&quot;/&gt;&lt;property id=&quot;20307&quot; value=&quot;714&quot;/&gt;&lt;/object&gt;&lt;object type=&quot;3&quot; unique_id=&quot;10103&quot;&gt;&lt;property id=&quot;20148&quot; value=&quot;5&quot;/&gt;&lt;property id=&quot;20300&quot; value=&quot;Slide 100&quot;/&gt;&lt;property id=&quot;20307&quot; value=&quot;777&quot;/&gt;&lt;/object&gt;&lt;object type=&quot;3&quot; unique_id=&quot;10104&quot;&gt;&lt;property id=&quot;20148&quot; value=&quot;5&quot;/&gt;&lt;property id=&quot;20300&quot; value=&quot;Slide 101&quot;/&gt;&lt;property id=&quot;20307&quot; value=&quot;704&quot;/&gt;&lt;/object&gt;&lt;object type=&quot;3&quot; unique_id=&quot;10105&quot;&gt;&lt;property id=&quot;20148&quot; value=&quot;5&quot;/&gt;&lt;property id=&quot;20300&quot; value=&quot;Slide 102&quot;/&gt;&lt;property id=&quot;20307&quot; value=&quot;778&quot;/&gt;&lt;/object&gt;&lt;object type=&quot;3&quot; unique_id=&quot;10106&quot;&gt;&lt;property id=&quot;20148&quot; value=&quot;5&quot;/&gt;&lt;property id=&quot;20300&quot; value=&quot;Slide 103&quot;/&gt;&lt;property id=&quot;20307&quot; value=&quot;779&quot;/&gt;&lt;/object&gt;&lt;object type=&quot;3&quot; unique_id=&quot;10107&quot;&gt;&lt;property id=&quot;20148&quot; value=&quot;5&quot;/&gt;&lt;property id=&quot;20300&quot; value=&quot;Slide 104&quot;/&gt;&lt;property id=&quot;20307&quot; value=&quot;705&quot;/&gt;&lt;/object&gt;&lt;object type=&quot;3&quot; unique_id=&quot;10108&quot;&gt;&lt;property id=&quot;20148&quot; value=&quot;5&quot;/&gt;&lt;property id=&quot;20300&quot; value=&quot;Slide 105&quot;/&gt;&lt;property id=&quot;20307&quot; value=&quot;780&quot;/&gt;&lt;/object&gt;&lt;object type=&quot;3&quot; unique_id=&quot;10109&quot;&gt;&lt;property id=&quot;20148&quot; value=&quot;5&quot;/&gt;&lt;property id=&quot;20300&quot; value=&quot;Slide 106&quot;/&gt;&lt;property id=&quot;20307&quot; value=&quot;706&quot;/&gt;&lt;/object&gt;&lt;object type=&quot;3&quot; unique_id=&quot;10110&quot;&gt;&lt;property id=&quot;20148&quot; value=&quot;5&quot;/&gt;&lt;property id=&quot;20300&quot; value=&quot;Slide 107&quot;/&gt;&lt;property id=&quot;20307&quot; value=&quot;781&quot;/&gt;&lt;/object&gt;&lt;object type=&quot;3&quot; unique_id=&quot;10111&quot;&gt;&lt;property id=&quot;20148&quot; value=&quot;5&quot;/&gt;&lt;property id=&quot;20300&quot; value=&quot;Slide 108&quot;/&gt;&lt;property id=&quot;20307&quot; value=&quot;707&quot;/&gt;&lt;/object&gt;&lt;object type=&quot;3&quot; unique_id=&quot;10112&quot;&gt;&lt;property id=&quot;20148&quot; value=&quot;5&quot;/&gt;&lt;property id=&quot;20300&quot; value=&quot;Slide 109&quot;/&gt;&lt;property id=&quot;20307&quot; value=&quot;782&quot;/&gt;&lt;/object&gt;&lt;object type=&quot;3&quot; unique_id=&quot;10113&quot;&gt;&lt;property id=&quot;20148&quot; value=&quot;5&quot;/&gt;&lt;property id=&quot;20300&quot; value=&quot;Slide 110&quot;/&gt;&lt;property id=&quot;20307&quot; value=&quot;708&quot;/&gt;&lt;/object&gt;&lt;object type=&quot;3&quot; unique_id=&quot;10114&quot;&gt;&lt;property id=&quot;20148&quot; value=&quot;5&quot;/&gt;&lt;property id=&quot;20300&quot; value=&quot;Slide 111&quot;/&gt;&lt;property id=&quot;20307&quot; value=&quot;783&quot;/&gt;&lt;/object&gt;&lt;object type=&quot;3&quot; unique_id=&quot;10115&quot;&gt;&lt;property id=&quot;20148&quot; value=&quot;5&quot;/&gt;&lt;property id=&quot;20300&quot; value=&quot;Slide 112&quot;/&gt;&lt;property id=&quot;20307&quot; value=&quot;709&quot;/&gt;&lt;/object&gt;&lt;object type=&quot;3&quot; unique_id=&quot;10116&quot;&gt;&lt;property id=&quot;20148&quot; value=&quot;5&quot;/&gt;&lt;property id=&quot;20300&quot; value=&quot;Slide 113&quot;/&gt;&lt;property id=&quot;20307&quot; value=&quot;773&quot;/&gt;&lt;/object&gt;&lt;object type=&quot;3&quot; unique_id=&quot;10117&quot;&gt;&lt;property id=&quot;20148&quot; value=&quot;5&quot;/&gt;&lt;property id=&quot;20300&quot; value=&quot;Slide 114&quot;/&gt;&lt;property id=&quot;20307&quot; value=&quot;784&quot;/&gt;&lt;/object&gt;&lt;object type=&quot;3&quot; unique_id=&quot;10118&quot;&gt;&lt;property id=&quot;20148&quot; value=&quot;5&quot;/&gt;&lt;property id=&quot;20300&quot; value=&quot;Slide 115&quot;/&gt;&lt;property id=&quot;20307&quot; value=&quot;710&quot;/&gt;&lt;/object&gt;&lt;object type=&quot;3&quot; unique_id=&quot;10119&quot;&gt;&lt;property id=&quot;20148&quot; value=&quot;5&quot;/&gt;&lt;property id=&quot;20300&quot; value=&quot;Slide 116&quot;/&gt;&lt;property id=&quot;20307&quot; value=&quot;711&quot;/&gt;&lt;/object&gt;&lt;object type=&quot;3&quot; unique_id=&quot;10120&quot;&gt;&lt;property id=&quot;20148&quot; value=&quot;5&quot;/&gt;&lt;property id=&quot;20300&quot; value=&quot;Slide 117&quot;/&gt;&lt;property id=&quot;20307&quot; value=&quot;787&quot;/&gt;&lt;/object&gt;&lt;object type=&quot;3&quot; unique_id=&quot;10121&quot;&gt;&lt;property id=&quot;20148&quot; value=&quot;5&quot;/&gt;&lt;property id=&quot;20300&quot; value=&quot;Slide 118&quot;/&gt;&lt;property id=&quot;20307&quot; value=&quot;788&quot;/&gt;&lt;/object&gt;&lt;object type=&quot;3&quot; unique_id=&quot;10122&quot;&gt;&lt;property id=&quot;20148&quot; value=&quot;5&quot;/&gt;&lt;property id=&quot;20300&quot; value=&quot;Slide 119&quot;/&gt;&lt;property id=&quot;20307&quot; value=&quot;789&quot;/&gt;&lt;/object&gt;&lt;object type=&quot;3&quot; unique_id=&quot;10123&quot;&gt;&lt;property id=&quot;20148&quot; value=&quot;5&quot;/&gt;&lt;property id=&quot;20300&quot; value=&quot;Slide 120&quot;/&gt;&lt;property id=&quot;20307&quot; value=&quot;790&quot;/&gt;&lt;/object&gt;&lt;object type=&quot;3&quot; unique_id=&quot;10124&quot;&gt;&lt;property id=&quot;20148&quot; value=&quot;5&quot;/&gt;&lt;property id=&quot;20300&quot; value=&quot;Slide 121&quot;/&gt;&lt;property id=&quot;20307&quot; value=&quot;791&quot;/&gt;&lt;/object&gt;&lt;object type=&quot;3&quot; unique_id=&quot;10125&quot;&gt;&lt;property id=&quot;20148&quot; value=&quot;5&quot;/&gt;&lt;property id=&quot;20300&quot; value=&quot;Slide 122&quot;/&gt;&lt;property id=&quot;20307&quot; value=&quot;792&quot;/&gt;&lt;/object&gt;&lt;object type=&quot;3&quot; unique_id=&quot;10126&quot;&gt;&lt;property id=&quot;20148&quot; value=&quot;5&quot;/&gt;&lt;property id=&quot;20300&quot; value=&quot;Slide 123&quot;/&gt;&lt;property id=&quot;20307&quot; value=&quot;794&quot;/&gt;&lt;/object&gt;&lt;object type=&quot;3&quot; unique_id=&quot;10127&quot;&gt;&lt;property id=&quot;20148&quot; value=&quot;5&quot;/&gt;&lt;property id=&quot;20300&quot; value=&quot;Slide 124&quot;/&gt;&lt;property id=&quot;20307&quot; value=&quot;795&quot;/&gt;&lt;/object&gt;&lt;/object&gt;&lt;/object&gt;&lt;/database&gt;"/>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佈景主題">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4012</TotalTime>
  <Words>1908</Words>
  <Application>Microsoft Office PowerPoint</Application>
  <PresentationFormat>On-screen Show (4:3)</PresentationFormat>
  <Paragraphs>288</Paragraphs>
  <Slides>89</Slides>
  <Notes>80</Notes>
  <HiddenSlides>0</HiddenSlides>
  <MMClips>0</MMClips>
  <ScaleCrop>false</ScaleCrop>
  <HeadingPairs>
    <vt:vector size="4" baseType="variant">
      <vt:variant>
        <vt:lpstr>Theme</vt:lpstr>
      </vt:variant>
      <vt:variant>
        <vt:i4>1</vt:i4>
      </vt:variant>
      <vt:variant>
        <vt:lpstr>Slide Titles</vt:lpstr>
      </vt:variant>
      <vt:variant>
        <vt:i4>89</vt:i4>
      </vt:variant>
    </vt:vector>
  </HeadingPairs>
  <TitlesOfParts>
    <vt:vector size="90" baseType="lpstr">
      <vt:lpstr>Equity</vt:lpstr>
      <vt:lpstr>Slide 1</vt:lpstr>
      <vt:lpstr>Slide 2</vt:lpstr>
      <vt:lpstr>OBJECTIVES:</vt:lpstr>
      <vt:lpstr>OBJECTIVES (continued):</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Silly Window Syndrome (1)</vt:lpstr>
      <vt:lpstr>Silly Window Syndrome (2)</vt:lpstr>
      <vt:lpstr>Silly Window Syndrome (3)</vt:lpstr>
      <vt:lpstr>Slide 48</vt:lpstr>
      <vt:lpstr>Slide 49</vt:lpstr>
      <vt:lpstr>Acknowledgement Type</vt:lpstr>
      <vt:lpstr>Slide 51</vt:lpstr>
      <vt:lpstr>Slide 52</vt:lpstr>
      <vt:lpstr>Rules for Generating ACK (1)</vt:lpstr>
      <vt:lpstr>Rules for Generating ACK (2)</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Calculation of RTO (1)</vt:lpstr>
      <vt:lpstr>Calculation of RTO (2)</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Valued Gateway Client</dc:creator>
  <cp:lastModifiedBy>Windows User</cp:lastModifiedBy>
  <cp:revision>178</cp:revision>
  <dcterms:created xsi:type="dcterms:W3CDTF">2000-01-15T04:50:39Z</dcterms:created>
  <dcterms:modified xsi:type="dcterms:W3CDTF">2025-03-22T10:26:54Z</dcterms:modified>
</cp:coreProperties>
</file>