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58"/>
  </p:notesMasterIdLst>
  <p:sldIdLst>
    <p:sldId id="683" r:id="rId2"/>
    <p:sldId id="684" r:id="rId3"/>
    <p:sldId id="633" r:id="rId4"/>
    <p:sldId id="635" r:id="rId5"/>
    <p:sldId id="636" r:id="rId6"/>
    <p:sldId id="536" r:id="rId7"/>
    <p:sldId id="642" r:id="rId8"/>
    <p:sldId id="643" r:id="rId9"/>
    <p:sldId id="645" r:id="rId10"/>
    <p:sldId id="601" r:id="rId11"/>
    <p:sldId id="602" r:id="rId12"/>
    <p:sldId id="649" r:id="rId13"/>
    <p:sldId id="603" r:id="rId14"/>
    <p:sldId id="604" r:id="rId15"/>
    <p:sldId id="658" r:id="rId16"/>
    <p:sldId id="659" r:id="rId17"/>
    <p:sldId id="605" r:id="rId18"/>
    <p:sldId id="606" r:id="rId19"/>
    <p:sldId id="607" r:id="rId20"/>
    <p:sldId id="666" r:id="rId21"/>
    <p:sldId id="608" r:id="rId22"/>
    <p:sldId id="609" r:id="rId23"/>
    <p:sldId id="610" r:id="rId24"/>
    <p:sldId id="611" r:id="rId25"/>
    <p:sldId id="612" r:id="rId26"/>
    <p:sldId id="613" r:id="rId27"/>
    <p:sldId id="614" r:id="rId28"/>
    <p:sldId id="615" r:id="rId29"/>
    <p:sldId id="616" r:id="rId30"/>
    <p:sldId id="667" r:id="rId31"/>
    <p:sldId id="617" r:id="rId32"/>
    <p:sldId id="668" r:id="rId33"/>
    <p:sldId id="669" r:id="rId34"/>
    <p:sldId id="618" r:id="rId35"/>
    <p:sldId id="619" r:id="rId36"/>
    <p:sldId id="620" r:id="rId37"/>
    <p:sldId id="621" r:id="rId38"/>
    <p:sldId id="674" r:id="rId39"/>
    <p:sldId id="675" r:id="rId40"/>
    <p:sldId id="622" r:id="rId41"/>
    <p:sldId id="676" r:id="rId42"/>
    <p:sldId id="623" r:id="rId43"/>
    <p:sldId id="624" r:id="rId44"/>
    <p:sldId id="625" r:id="rId45"/>
    <p:sldId id="677" r:id="rId46"/>
    <p:sldId id="678" r:id="rId47"/>
    <p:sldId id="626" r:id="rId48"/>
    <p:sldId id="627" r:id="rId49"/>
    <p:sldId id="628" r:id="rId50"/>
    <p:sldId id="679" r:id="rId51"/>
    <p:sldId id="680" r:id="rId52"/>
    <p:sldId id="629" r:id="rId53"/>
    <p:sldId id="630" r:id="rId54"/>
    <p:sldId id="631" r:id="rId55"/>
    <p:sldId id="681" r:id="rId56"/>
    <p:sldId id="682" r:id="rId57"/>
  </p:sldIdLst>
  <p:sldSz cx="9144000" cy="6858000" type="screen4x3"/>
  <p:notesSz cx="6858000" cy="9144000"/>
  <p:custDataLst>
    <p:tags r:id="rId59"/>
  </p:custDataLst>
  <p:defaultTextStyle>
    <a:defPPr>
      <a:defRPr lang="en-US"/>
    </a:defPPr>
    <a:lvl1pPr algn="l" rtl="0" eaLnBrk="0" fontAlgn="base" hangingPunct="0">
      <a:spcBef>
        <a:spcPct val="0"/>
      </a:spcBef>
      <a:spcAft>
        <a:spcPct val="0"/>
      </a:spcAft>
      <a:defRPr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b="1" kern="1200">
        <a:solidFill>
          <a:schemeClr val="tx1"/>
        </a:solidFill>
        <a:latin typeface="Tahoma" pitchFamily="34" charset="0"/>
        <a:ea typeface="+mn-ea"/>
        <a:cs typeface="+mn-cs"/>
      </a:defRPr>
    </a:lvl5pPr>
    <a:lvl6pPr marL="2286000" algn="l" defTabSz="914400" rtl="0" eaLnBrk="1" latinLnBrk="0" hangingPunct="1">
      <a:defRPr b="1" kern="1200">
        <a:solidFill>
          <a:schemeClr val="tx1"/>
        </a:solidFill>
        <a:latin typeface="Tahoma" pitchFamily="34" charset="0"/>
        <a:ea typeface="+mn-ea"/>
        <a:cs typeface="+mn-cs"/>
      </a:defRPr>
    </a:lvl6pPr>
    <a:lvl7pPr marL="2743200" algn="l" defTabSz="914400" rtl="0" eaLnBrk="1" latinLnBrk="0" hangingPunct="1">
      <a:defRPr b="1" kern="1200">
        <a:solidFill>
          <a:schemeClr val="tx1"/>
        </a:solidFill>
        <a:latin typeface="Tahoma" pitchFamily="34" charset="0"/>
        <a:ea typeface="+mn-ea"/>
        <a:cs typeface="+mn-cs"/>
      </a:defRPr>
    </a:lvl7pPr>
    <a:lvl8pPr marL="3200400" algn="l" defTabSz="914400" rtl="0" eaLnBrk="1" latinLnBrk="0" hangingPunct="1">
      <a:defRPr b="1" kern="1200">
        <a:solidFill>
          <a:schemeClr val="tx1"/>
        </a:solidFill>
        <a:latin typeface="Tahoma" pitchFamily="34" charset="0"/>
        <a:ea typeface="+mn-ea"/>
        <a:cs typeface="+mn-cs"/>
      </a:defRPr>
    </a:lvl8pPr>
    <a:lvl9pPr marL="3657600" algn="l" defTabSz="914400" rtl="0" eaLnBrk="1" latinLnBrk="0" hangingPunct="1">
      <a:defRPr b="1"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CC00"/>
    <a:srgbClr val="996633"/>
    <a:srgbClr val="6666FF"/>
    <a:srgbClr val="3366FF"/>
    <a:srgbClr val="CCFF99"/>
    <a:srgbClr val="6AF4A5"/>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45" autoAdjust="0"/>
    <p:restoredTop sz="9466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94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atin typeface="Times New Roman" pitchFamily="18" charset="0"/>
              </a:defRPr>
            </a:lvl1pPr>
          </a:lstStyle>
          <a:p>
            <a:endParaRPr lang="en-US" altLang="zh-TW"/>
          </a:p>
        </p:txBody>
      </p:sp>
      <p:sp>
        <p:nvSpPr>
          <p:cNvPr id="4608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atin typeface="Times New Roman" pitchFamily="18" charset="0"/>
              </a:defRPr>
            </a:lvl1pPr>
          </a:lstStyle>
          <a:p>
            <a:endParaRPr lang="en-US" altLang="zh-TW"/>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608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4608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atin typeface="Times New Roman" pitchFamily="18" charset="0"/>
              </a:defRPr>
            </a:lvl1pPr>
          </a:lstStyle>
          <a:p>
            <a:endParaRPr lang="en-US" altLang="zh-TW"/>
          </a:p>
        </p:txBody>
      </p:sp>
      <p:sp>
        <p:nvSpPr>
          <p:cNvPr id="4608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atin typeface="Times New Roman" pitchFamily="18" charset="0"/>
              </a:defRPr>
            </a:lvl1pPr>
          </a:lstStyle>
          <a:p>
            <a:fld id="{D5C3E527-BD9D-4803-9980-DCEDCC6ECAEE}" type="slidenum">
              <a:rPr lang="en-US" altLang="zh-TW"/>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miter lim="800000"/>
            <a:headEnd/>
            <a:tailEnd/>
          </a:ln>
        </p:spPr>
        <p:txBody>
          <a:bodyPr/>
          <a:lstStyle/>
          <a:p>
            <a:fld id="{699E85EF-6597-4D6E-BB1A-AF93754159DE}" type="slidenum">
              <a:rPr lang="en-US" altLang="zh-TW"/>
              <a:pPr/>
              <a:t>2</a:t>
            </a:fld>
            <a:endParaRPr lang="en-US" altLang="zh-TW"/>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xfrm>
            <a:off x="914400" y="4343400"/>
            <a:ext cx="5029200" cy="4114800"/>
          </a:xfrm>
          <a:noFill/>
        </p:spPr>
        <p:txBody>
          <a:bodyPr/>
          <a:lstStyle/>
          <a:p>
            <a:pPr eaLnBrk="1" hangingPunct="1"/>
            <a:endParaRPr lang="zh-TW" altLang="zh-TW"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miter lim="800000"/>
            <a:headEnd/>
            <a:tailEnd/>
          </a:ln>
        </p:spPr>
        <p:txBody>
          <a:bodyPr/>
          <a:lstStyle/>
          <a:p>
            <a:fld id="{F4188C81-EFC6-4C10-83C9-ECC5CF45E26B}" type="slidenum">
              <a:rPr lang="en-US" altLang="zh-TW"/>
              <a:pPr/>
              <a:t>3</a:t>
            </a:fld>
            <a:endParaRPr lang="en-US" altLang="zh-TW"/>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miter lim="800000"/>
            <a:headEnd/>
            <a:tailEnd/>
          </a:ln>
        </p:spPr>
        <p:txBody>
          <a:bodyPr/>
          <a:lstStyle/>
          <a:p>
            <a:fld id="{3B34A468-F7AF-40BF-80F4-D6584567EB6B}" type="slidenum">
              <a:rPr lang="en-US" altLang="zh-TW"/>
              <a:pPr/>
              <a:t>4</a:t>
            </a:fld>
            <a:endParaRPr lang="en-US" altLang="zh-TW"/>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miter lim="800000"/>
            <a:headEnd/>
            <a:tailEnd/>
          </a:ln>
        </p:spPr>
        <p:txBody>
          <a:bodyPr/>
          <a:lstStyle/>
          <a:p>
            <a:fld id="{CDA4EB10-3BED-4D13-A9E9-0FB3F0F863A8}" type="slidenum">
              <a:rPr lang="en-US" altLang="zh-TW"/>
              <a:pPr/>
              <a:t>5</a:t>
            </a:fld>
            <a:endParaRPr lang="en-US" altLang="zh-TW"/>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miter lim="800000"/>
            <a:headEnd/>
            <a:tailEnd/>
          </a:ln>
        </p:spPr>
        <p:txBody>
          <a:bodyPr/>
          <a:lstStyle/>
          <a:p>
            <a:fld id="{3069866F-DB0F-4D6C-9289-A9D6B294DC92}" type="slidenum">
              <a:rPr lang="en-US" altLang="zh-TW"/>
              <a:pPr/>
              <a:t>6</a:t>
            </a:fld>
            <a:endParaRPr lang="en-US" altLang="zh-TW"/>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miter lim="800000"/>
            <a:headEnd/>
            <a:tailEnd/>
          </a:ln>
        </p:spPr>
        <p:txBody>
          <a:bodyPr/>
          <a:lstStyle/>
          <a:p>
            <a:fld id="{2A7EF054-FE61-47CA-B22F-3D232355B8CA}" type="slidenum">
              <a:rPr lang="en-US" altLang="zh-TW"/>
              <a:pPr/>
              <a:t>7</a:t>
            </a:fld>
            <a:endParaRPr lang="en-US" altLang="zh-TW"/>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miter lim="800000"/>
            <a:headEnd/>
            <a:tailEnd/>
          </a:ln>
        </p:spPr>
        <p:txBody>
          <a:bodyPr/>
          <a:lstStyle/>
          <a:p>
            <a:fld id="{1A79E70B-39C7-481E-B677-9600995C4491}" type="slidenum">
              <a:rPr lang="en-US" altLang="zh-TW"/>
              <a:pPr/>
              <a:t>8</a:t>
            </a:fld>
            <a:endParaRPr lang="en-US" altLang="zh-TW"/>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miter lim="800000"/>
            <a:headEnd/>
            <a:tailEnd/>
          </a:ln>
        </p:spPr>
        <p:txBody>
          <a:bodyPr/>
          <a:lstStyle/>
          <a:p>
            <a:fld id="{64FE31E5-4CA8-4F7D-82A0-9E74B7E83CF4}" type="slidenum">
              <a:rPr lang="en-US" altLang="zh-TW"/>
              <a:pPr/>
              <a:t>9</a:t>
            </a:fld>
            <a:endParaRPr lang="en-US" altLang="zh-TW"/>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miter lim="800000"/>
            <a:headEnd/>
            <a:tailEnd/>
          </a:ln>
        </p:spPr>
        <p:txBody>
          <a:bodyPr/>
          <a:lstStyle/>
          <a:p>
            <a:fld id="{80C29842-9CF3-4829-8003-48955DF69781}" type="slidenum">
              <a:rPr lang="en-US" altLang="zh-TW"/>
              <a:pPr/>
              <a:t>10</a:t>
            </a:fld>
            <a:endParaRPr lang="en-US" altLang="zh-TW"/>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miter lim="800000"/>
            <a:headEnd/>
            <a:tailEnd/>
          </a:ln>
        </p:spPr>
        <p:txBody>
          <a:bodyPr/>
          <a:lstStyle/>
          <a:p>
            <a:fld id="{9F4240FE-2B78-412B-8C0D-D1D1334B0B62}" type="slidenum">
              <a:rPr lang="en-US" altLang="zh-TW"/>
              <a:pPr/>
              <a:t>11</a:t>
            </a:fld>
            <a:endParaRPr lang="en-US" altLang="zh-TW"/>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miter lim="800000"/>
            <a:headEnd/>
            <a:tailEnd/>
          </a:ln>
        </p:spPr>
        <p:txBody>
          <a:bodyPr/>
          <a:lstStyle/>
          <a:p>
            <a:fld id="{6F8E360A-185D-49D3-BFC3-B8B7A557F6C1}" type="slidenum">
              <a:rPr lang="en-US" altLang="zh-TW"/>
              <a:pPr/>
              <a:t>12</a:t>
            </a:fld>
            <a:endParaRPr lang="en-US" altLang="zh-TW"/>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miter lim="800000"/>
            <a:headEnd/>
            <a:tailEnd/>
          </a:ln>
        </p:spPr>
        <p:txBody>
          <a:bodyPr/>
          <a:lstStyle/>
          <a:p>
            <a:fld id="{6290E058-5607-4428-87BF-CC5E339B447E}" type="slidenum">
              <a:rPr lang="en-US" altLang="zh-TW"/>
              <a:pPr/>
              <a:t>13</a:t>
            </a:fld>
            <a:endParaRPr lang="en-US" altLang="zh-TW"/>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miter lim="800000"/>
            <a:headEnd/>
            <a:tailEnd/>
          </a:ln>
        </p:spPr>
        <p:txBody>
          <a:bodyPr/>
          <a:lstStyle/>
          <a:p>
            <a:fld id="{342A8299-62BB-43D4-B5BD-1AF78BC30098}" type="slidenum">
              <a:rPr lang="en-US" altLang="zh-TW"/>
              <a:pPr/>
              <a:t>14</a:t>
            </a:fld>
            <a:endParaRPr lang="en-US" altLang="zh-TW"/>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miter lim="800000"/>
            <a:headEnd/>
            <a:tailEnd/>
          </a:ln>
        </p:spPr>
        <p:txBody>
          <a:bodyPr/>
          <a:lstStyle/>
          <a:p>
            <a:fld id="{5001369D-D0BC-4AEC-A1ED-B06DA1EF2D3E}" type="slidenum">
              <a:rPr lang="en-US" altLang="zh-TW"/>
              <a:pPr/>
              <a:t>15</a:t>
            </a:fld>
            <a:endParaRPr lang="en-US" altLang="zh-TW"/>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miter lim="800000"/>
            <a:headEnd/>
            <a:tailEnd/>
          </a:ln>
        </p:spPr>
        <p:txBody>
          <a:bodyPr/>
          <a:lstStyle/>
          <a:p>
            <a:fld id="{4CCB61BD-1361-492A-A025-97BD1738DAA4}" type="slidenum">
              <a:rPr lang="en-US" altLang="zh-TW"/>
              <a:pPr/>
              <a:t>16</a:t>
            </a:fld>
            <a:endParaRPr lang="en-US" altLang="zh-TW"/>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miter lim="800000"/>
            <a:headEnd/>
            <a:tailEnd/>
          </a:ln>
        </p:spPr>
        <p:txBody>
          <a:bodyPr/>
          <a:lstStyle/>
          <a:p>
            <a:fld id="{E56435E2-3E0A-4620-8665-9BD5B8CB54FC}" type="slidenum">
              <a:rPr lang="en-US" altLang="zh-TW"/>
              <a:pPr/>
              <a:t>17</a:t>
            </a:fld>
            <a:endParaRPr lang="en-US" altLang="zh-TW"/>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5613690E-9E8E-45B2-BDD4-08022C040268}" type="slidenum">
              <a:rPr lang="en-US" altLang="zh-TW"/>
              <a:pPr/>
              <a:t>18</a:t>
            </a:fld>
            <a:endParaRPr lang="en-US" altLang="zh-TW"/>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E8061F56-2F0A-48B0-A7FD-01D36E0C963B}" type="slidenum">
              <a:rPr lang="en-US" altLang="zh-TW"/>
              <a:pPr/>
              <a:t>19</a:t>
            </a:fld>
            <a:endParaRPr lang="en-US" altLang="zh-TW"/>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miter lim="800000"/>
            <a:headEnd/>
            <a:tailEnd/>
          </a:ln>
        </p:spPr>
        <p:txBody>
          <a:bodyPr/>
          <a:lstStyle/>
          <a:p>
            <a:fld id="{6B34F52D-63C2-41E2-ADBB-D0462528EC44}" type="slidenum">
              <a:rPr lang="en-US" altLang="zh-TW"/>
              <a:pPr/>
              <a:t>20</a:t>
            </a:fld>
            <a:endParaRPr lang="en-US" altLang="zh-TW"/>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miter lim="800000"/>
            <a:headEnd/>
            <a:tailEnd/>
          </a:ln>
        </p:spPr>
        <p:txBody>
          <a:bodyPr/>
          <a:lstStyle/>
          <a:p>
            <a:fld id="{85BA5AB8-6251-41E8-9A52-E68DDA59055B}" type="slidenum">
              <a:rPr lang="en-US" altLang="zh-TW"/>
              <a:pPr/>
              <a:t>21</a:t>
            </a:fld>
            <a:endParaRPr lang="en-US" altLang="zh-TW"/>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D51372CF-85F7-454C-9F41-D4AC8B508360}" type="slidenum">
              <a:rPr lang="en-US" altLang="zh-TW"/>
              <a:pPr/>
              <a:t>22</a:t>
            </a:fld>
            <a:endParaRPr lang="en-US" altLang="zh-TW"/>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miter lim="800000"/>
            <a:headEnd/>
            <a:tailEnd/>
          </a:ln>
        </p:spPr>
        <p:txBody>
          <a:bodyPr/>
          <a:lstStyle/>
          <a:p>
            <a:fld id="{D0EBC1B0-7816-4DDA-AD48-6DB29B9F7A7D}" type="slidenum">
              <a:rPr lang="en-US" altLang="zh-TW"/>
              <a:pPr/>
              <a:t>23</a:t>
            </a:fld>
            <a:endParaRPr lang="en-US" altLang="zh-TW"/>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46CF387E-FB33-463C-A009-2BB3E9FA1691}" type="slidenum">
              <a:rPr lang="en-US" altLang="zh-TW"/>
              <a:pPr/>
              <a:t>24</a:t>
            </a:fld>
            <a:endParaRPr lang="en-US" altLang="zh-TW"/>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F4B86524-38CA-46FC-94B1-DFCECE839E64}" type="slidenum">
              <a:rPr lang="en-US" altLang="zh-TW"/>
              <a:pPr/>
              <a:t>25</a:t>
            </a:fld>
            <a:endParaRPr lang="en-US" altLang="zh-TW"/>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F01571A2-4E0B-435E-85A3-5AB08D33A899}" type="slidenum">
              <a:rPr lang="en-US" altLang="zh-TW"/>
              <a:pPr/>
              <a:t>26</a:t>
            </a:fld>
            <a:endParaRPr lang="en-US" altLang="zh-TW"/>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miter lim="800000"/>
            <a:headEnd/>
            <a:tailEnd/>
          </a:ln>
        </p:spPr>
        <p:txBody>
          <a:bodyPr/>
          <a:lstStyle/>
          <a:p>
            <a:fld id="{739F5D28-C9E5-4CFC-9CFA-2621FFD3C491}" type="slidenum">
              <a:rPr lang="en-US" altLang="zh-TW"/>
              <a:pPr/>
              <a:t>27</a:t>
            </a:fld>
            <a:endParaRPr lang="en-US" altLang="zh-TW"/>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miter lim="800000"/>
            <a:headEnd/>
            <a:tailEnd/>
          </a:ln>
        </p:spPr>
        <p:txBody>
          <a:bodyPr/>
          <a:lstStyle/>
          <a:p>
            <a:fld id="{7E682F49-64B9-4202-89EE-FAD772E38A48}" type="slidenum">
              <a:rPr lang="en-US" altLang="zh-TW"/>
              <a:pPr/>
              <a:t>28</a:t>
            </a:fld>
            <a:endParaRPr lang="en-US" altLang="zh-TW"/>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miter lim="800000"/>
            <a:headEnd/>
            <a:tailEnd/>
          </a:ln>
        </p:spPr>
        <p:txBody>
          <a:bodyPr/>
          <a:lstStyle/>
          <a:p>
            <a:fld id="{295A6762-85CB-40DF-93D4-525CCA871430}" type="slidenum">
              <a:rPr lang="en-US" altLang="zh-TW"/>
              <a:pPr/>
              <a:t>29</a:t>
            </a:fld>
            <a:endParaRPr lang="en-US" altLang="zh-TW"/>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miter lim="800000"/>
            <a:headEnd/>
            <a:tailEnd/>
          </a:ln>
        </p:spPr>
        <p:txBody>
          <a:bodyPr/>
          <a:lstStyle/>
          <a:p>
            <a:fld id="{34B8C175-A3A9-49DE-8924-37A235AAE004}" type="slidenum">
              <a:rPr lang="en-US" altLang="zh-TW"/>
              <a:pPr/>
              <a:t>30</a:t>
            </a:fld>
            <a:endParaRPr lang="en-US" altLang="zh-TW"/>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miter lim="800000"/>
            <a:headEnd/>
            <a:tailEnd/>
          </a:ln>
        </p:spPr>
        <p:txBody>
          <a:bodyPr/>
          <a:lstStyle/>
          <a:p>
            <a:fld id="{F4FDDA23-7CD7-4F8C-BD47-010D86048103}" type="slidenum">
              <a:rPr lang="en-US" altLang="zh-TW"/>
              <a:pPr/>
              <a:t>31</a:t>
            </a:fld>
            <a:endParaRPr lang="en-US" altLang="zh-TW"/>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miter lim="800000"/>
            <a:headEnd/>
            <a:tailEnd/>
          </a:ln>
        </p:spPr>
        <p:txBody>
          <a:bodyPr/>
          <a:lstStyle/>
          <a:p>
            <a:fld id="{2499AC3B-31F1-4D7F-9CE5-E2BFA976310C}" type="slidenum">
              <a:rPr lang="en-US" altLang="zh-TW"/>
              <a:pPr/>
              <a:t>32</a:t>
            </a:fld>
            <a:endParaRPr lang="en-US" altLang="zh-TW"/>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miter lim="800000"/>
            <a:headEnd/>
            <a:tailEnd/>
          </a:ln>
        </p:spPr>
        <p:txBody>
          <a:bodyPr/>
          <a:lstStyle/>
          <a:p>
            <a:fld id="{F5AB438E-10FC-4453-8C94-735016F28757}" type="slidenum">
              <a:rPr lang="en-US" altLang="zh-TW"/>
              <a:pPr/>
              <a:t>33</a:t>
            </a:fld>
            <a:endParaRPr lang="en-US" altLang="zh-TW"/>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miter lim="800000"/>
            <a:headEnd/>
            <a:tailEnd/>
          </a:ln>
        </p:spPr>
        <p:txBody>
          <a:bodyPr/>
          <a:lstStyle/>
          <a:p>
            <a:fld id="{AB5C751C-C578-438F-9669-9599E89CB61A}" type="slidenum">
              <a:rPr lang="en-US" altLang="zh-TW"/>
              <a:pPr/>
              <a:t>34</a:t>
            </a:fld>
            <a:endParaRPr lang="en-US" altLang="zh-TW"/>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miter lim="800000"/>
            <a:headEnd/>
            <a:tailEnd/>
          </a:ln>
        </p:spPr>
        <p:txBody>
          <a:bodyPr/>
          <a:lstStyle/>
          <a:p>
            <a:fld id="{85E99808-5EBA-4CDB-8DDA-B9119DF3C04F}" type="slidenum">
              <a:rPr lang="en-US" altLang="zh-TW"/>
              <a:pPr/>
              <a:t>35</a:t>
            </a:fld>
            <a:endParaRPr lang="en-US" altLang="zh-TW"/>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miter lim="800000"/>
            <a:headEnd/>
            <a:tailEnd/>
          </a:ln>
        </p:spPr>
        <p:txBody>
          <a:bodyPr/>
          <a:lstStyle/>
          <a:p>
            <a:fld id="{F6CB3F68-B540-4B2C-9D30-895027C534D1}" type="slidenum">
              <a:rPr lang="en-US" altLang="zh-TW"/>
              <a:pPr/>
              <a:t>36</a:t>
            </a:fld>
            <a:endParaRPr lang="en-US" altLang="zh-TW"/>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miter lim="800000"/>
            <a:headEnd/>
            <a:tailEnd/>
          </a:ln>
        </p:spPr>
        <p:txBody>
          <a:bodyPr/>
          <a:lstStyle/>
          <a:p>
            <a:fld id="{4AF56849-87C8-426E-BBE8-902572D0DBE2}" type="slidenum">
              <a:rPr lang="en-US" altLang="zh-TW"/>
              <a:pPr/>
              <a:t>37</a:t>
            </a:fld>
            <a:endParaRPr lang="en-US" altLang="zh-TW"/>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miter lim="800000"/>
            <a:headEnd/>
            <a:tailEnd/>
          </a:ln>
        </p:spPr>
        <p:txBody>
          <a:bodyPr/>
          <a:lstStyle/>
          <a:p>
            <a:fld id="{9299C66D-736B-4D12-BFD4-FE7A23285A3B}" type="slidenum">
              <a:rPr lang="en-US" altLang="zh-TW"/>
              <a:pPr/>
              <a:t>38</a:t>
            </a:fld>
            <a:endParaRPr lang="en-US" altLang="zh-TW"/>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miter lim="800000"/>
            <a:headEnd/>
            <a:tailEnd/>
          </a:ln>
        </p:spPr>
        <p:txBody>
          <a:bodyPr/>
          <a:lstStyle/>
          <a:p>
            <a:fld id="{621E165E-A80E-44AC-BB03-3CF902FF09A0}" type="slidenum">
              <a:rPr lang="en-US" altLang="zh-TW"/>
              <a:pPr/>
              <a:t>39</a:t>
            </a:fld>
            <a:endParaRPr lang="en-US" altLang="zh-TW"/>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miter lim="800000"/>
            <a:headEnd/>
            <a:tailEnd/>
          </a:ln>
        </p:spPr>
        <p:txBody>
          <a:bodyPr/>
          <a:lstStyle/>
          <a:p>
            <a:fld id="{D348B606-986E-469B-BE8D-64A09F316B8D}" type="slidenum">
              <a:rPr lang="en-US" altLang="zh-TW"/>
              <a:pPr/>
              <a:t>40</a:t>
            </a:fld>
            <a:endParaRPr lang="en-US" altLang="zh-TW"/>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miter lim="800000"/>
            <a:headEnd/>
            <a:tailEnd/>
          </a:ln>
        </p:spPr>
        <p:txBody>
          <a:bodyPr/>
          <a:lstStyle/>
          <a:p>
            <a:fld id="{040E164B-466B-48A8-892B-0705239A75C7}" type="slidenum">
              <a:rPr lang="en-US" altLang="zh-TW"/>
              <a:pPr/>
              <a:t>41</a:t>
            </a:fld>
            <a:endParaRPr lang="en-US" altLang="zh-TW"/>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miter lim="800000"/>
            <a:headEnd/>
            <a:tailEnd/>
          </a:ln>
        </p:spPr>
        <p:txBody>
          <a:bodyPr/>
          <a:lstStyle/>
          <a:p>
            <a:fld id="{08CD5011-90F1-4D7C-8354-09234D3A782A}" type="slidenum">
              <a:rPr lang="en-US" altLang="zh-TW"/>
              <a:pPr/>
              <a:t>42</a:t>
            </a:fld>
            <a:endParaRPr lang="en-US" altLang="zh-TW"/>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miter lim="800000"/>
            <a:headEnd/>
            <a:tailEnd/>
          </a:ln>
        </p:spPr>
        <p:txBody>
          <a:bodyPr/>
          <a:lstStyle/>
          <a:p>
            <a:fld id="{531EE918-D7E2-4BFD-AD93-54579418579D}" type="slidenum">
              <a:rPr lang="en-US" altLang="zh-TW"/>
              <a:pPr/>
              <a:t>43</a:t>
            </a:fld>
            <a:endParaRPr lang="en-US" altLang="zh-TW"/>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miter lim="800000"/>
            <a:headEnd/>
            <a:tailEnd/>
          </a:ln>
        </p:spPr>
        <p:txBody>
          <a:bodyPr/>
          <a:lstStyle/>
          <a:p>
            <a:fld id="{D44FAB94-E913-473C-ABE0-F0055DA0516D}" type="slidenum">
              <a:rPr lang="en-US" altLang="zh-TW"/>
              <a:pPr/>
              <a:t>44</a:t>
            </a:fld>
            <a:endParaRPr lang="en-US" altLang="zh-TW"/>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miter lim="800000"/>
            <a:headEnd/>
            <a:tailEnd/>
          </a:ln>
        </p:spPr>
        <p:txBody>
          <a:bodyPr/>
          <a:lstStyle/>
          <a:p>
            <a:fld id="{EBB5D9D8-F438-4035-B64B-14A4D20CDF5D}" type="slidenum">
              <a:rPr lang="en-US" altLang="zh-TW"/>
              <a:pPr/>
              <a:t>45</a:t>
            </a:fld>
            <a:endParaRPr lang="en-US" altLang="zh-TW"/>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miter lim="800000"/>
            <a:headEnd/>
            <a:tailEnd/>
          </a:ln>
        </p:spPr>
        <p:txBody>
          <a:bodyPr/>
          <a:lstStyle/>
          <a:p>
            <a:fld id="{3404EC10-66E7-4A4C-A3C8-13817270108B}" type="slidenum">
              <a:rPr lang="en-US" altLang="zh-TW"/>
              <a:pPr/>
              <a:t>46</a:t>
            </a:fld>
            <a:endParaRPr lang="en-US" altLang="zh-TW"/>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miter lim="800000"/>
            <a:headEnd/>
            <a:tailEnd/>
          </a:ln>
        </p:spPr>
        <p:txBody>
          <a:bodyPr/>
          <a:lstStyle/>
          <a:p>
            <a:fld id="{280BA6BA-D597-4EA0-A227-BAB9DE294036}" type="slidenum">
              <a:rPr lang="en-US" altLang="zh-TW"/>
              <a:pPr/>
              <a:t>47</a:t>
            </a:fld>
            <a:endParaRPr lang="en-US" altLang="zh-TW"/>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miter lim="800000"/>
            <a:headEnd/>
            <a:tailEnd/>
          </a:ln>
        </p:spPr>
        <p:txBody>
          <a:bodyPr/>
          <a:lstStyle/>
          <a:p>
            <a:fld id="{8440C2AE-E08E-449B-B604-5BC304347F5E}" type="slidenum">
              <a:rPr lang="en-US" altLang="zh-TW"/>
              <a:pPr/>
              <a:t>48</a:t>
            </a:fld>
            <a:endParaRPr lang="en-US" altLang="zh-TW"/>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miter lim="800000"/>
            <a:headEnd/>
            <a:tailEnd/>
          </a:ln>
        </p:spPr>
        <p:txBody>
          <a:bodyPr/>
          <a:lstStyle/>
          <a:p>
            <a:fld id="{720CC6CA-7DA9-412C-9E49-409CB7DBAC03}" type="slidenum">
              <a:rPr lang="en-US" altLang="zh-TW"/>
              <a:pPr/>
              <a:t>49</a:t>
            </a:fld>
            <a:endParaRPr lang="en-US" altLang="zh-TW"/>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miter lim="800000"/>
            <a:headEnd/>
            <a:tailEnd/>
          </a:ln>
        </p:spPr>
        <p:txBody>
          <a:bodyPr/>
          <a:lstStyle/>
          <a:p>
            <a:fld id="{192ABF57-1C78-4413-8D86-FF24F711149A}" type="slidenum">
              <a:rPr lang="en-US" altLang="zh-TW"/>
              <a:pPr/>
              <a:t>50</a:t>
            </a:fld>
            <a:endParaRPr lang="en-US" altLang="zh-TW"/>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miter lim="800000"/>
            <a:headEnd/>
            <a:tailEnd/>
          </a:ln>
        </p:spPr>
        <p:txBody>
          <a:bodyPr/>
          <a:lstStyle/>
          <a:p>
            <a:fld id="{CDABC706-142C-4436-8361-FF2DA579444D}" type="slidenum">
              <a:rPr lang="en-US" altLang="zh-TW"/>
              <a:pPr/>
              <a:t>51</a:t>
            </a:fld>
            <a:endParaRPr lang="en-US" altLang="zh-TW"/>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miter lim="800000"/>
            <a:headEnd/>
            <a:tailEnd/>
          </a:ln>
        </p:spPr>
        <p:txBody>
          <a:bodyPr/>
          <a:lstStyle/>
          <a:p>
            <a:fld id="{44905EAD-B361-4AC3-85DF-EC36DADEFBA8}" type="slidenum">
              <a:rPr lang="en-US" altLang="zh-TW"/>
              <a:pPr/>
              <a:t>52</a:t>
            </a:fld>
            <a:endParaRPr lang="en-US" altLang="zh-TW"/>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miter lim="800000"/>
            <a:headEnd/>
            <a:tailEnd/>
          </a:ln>
        </p:spPr>
        <p:txBody>
          <a:bodyPr/>
          <a:lstStyle/>
          <a:p>
            <a:fld id="{CC0ECF84-53C9-4F2C-B115-F27C8734A910}" type="slidenum">
              <a:rPr lang="en-US" altLang="zh-TW"/>
              <a:pPr/>
              <a:t>53</a:t>
            </a:fld>
            <a:endParaRPr lang="en-US" altLang="zh-TW"/>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miter lim="800000"/>
            <a:headEnd/>
            <a:tailEnd/>
          </a:ln>
        </p:spPr>
        <p:txBody>
          <a:bodyPr/>
          <a:lstStyle/>
          <a:p>
            <a:fld id="{4563CA4D-A452-4ACB-8ADF-C5F0E53E2B58}" type="slidenum">
              <a:rPr lang="en-US" altLang="zh-TW"/>
              <a:pPr/>
              <a:t>54</a:t>
            </a:fld>
            <a:endParaRPr lang="en-US" altLang="zh-TW"/>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miter lim="800000"/>
            <a:headEnd/>
            <a:tailEnd/>
          </a:ln>
        </p:spPr>
        <p:txBody>
          <a:bodyPr/>
          <a:lstStyle/>
          <a:p>
            <a:fld id="{FB639DA8-1218-4C21-9383-847E8927C6EE}" type="slidenum">
              <a:rPr lang="en-US" altLang="zh-TW"/>
              <a:pPr/>
              <a:t>55</a:t>
            </a:fld>
            <a:endParaRPr lang="en-US" altLang="zh-TW"/>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miter lim="800000"/>
            <a:headEnd/>
            <a:tailEnd/>
          </a:ln>
        </p:spPr>
        <p:txBody>
          <a:bodyPr/>
          <a:lstStyle/>
          <a:p>
            <a:fld id="{86A58740-3CAB-46A2-9E25-C4D74D15A169}" type="slidenum">
              <a:rPr lang="en-US" altLang="zh-TW"/>
              <a:pPr/>
              <a:t>56</a:t>
            </a:fld>
            <a:endParaRPr lang="en-US" altLang="zh-TW"/>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pPr eaLnBrk="1" hangingPunct="1"/>
            <a:endParaRPr lang="zh-TW" altLang="zh-TW"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64CF2E0-CCC4-4E1E-9902-C3C36AB3FDA4}" type="datetimeFigureOut">
              <a:rPr lang="en-US" smtClean="0"/>
              <a:pPr/>
              <a:t>3/22/2025</a:t>
            </a:fld>
            <a:endParaRPr lang="en-US"/>
          </a:p>
        </p:txBody>
      </p:sp>
      <p:sp>
        <p:nvSpPr>
          <p:cNvPr id="17" name="Footer Placeholder 16"/>
          <p:cNvSpPr>
            <a:spLocks noGrp="1"/>
          </p:cNvSpPr>
          <p:nvPr>
            <p:ph type="ftr" sz="quarter" idx="11"/>
          </p:nvPr>
        </p:nvSpPr>
        <p:spPr/>
        <p:txBody>
          <a:bodyPr/>
          <a:lstStyle/>
          <a:p>
            <a:pPr>
              <a:defRPr/>
            </a:pPr>
            <a:r>
              <a:rPr lang="en-US" altLang="zh-TW" smtClean="0"/>
              <a:t>TCP/IP Protocol Suite</a:t>
            </a:r>
            <a:endParaRPr lang="en-US" altLang="zh-TW"/>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F239386-5C67-4FB1-8A3C-B444A08EBDC0}" type="slidenum">
              <a:rPr lang="en-US" altLang="zh-TW" smtClean="0"/>
              <a:pPr/>
              <a:t>‹#›</a:t>
            </a:fld>
            <a:endParaRPr lang="en-US" altLang="zh-TW"/>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3/22/2025</a:t>
            </a:fld>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5F239386-5C67-4FB1-8A3C-B444A08EBDC0}" type="slidenum">
              <a:rPr lang="en-US" altLang="zh-TW" smtClean="0"/>
              <a:pPr/>
              <a:t>‹#›</a:t>
            </a:fld>
            <a:endParaRPr lang="en-US" altLang="zh-TW"/>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4CF2E0-CCC4-4E1E-9902-C3C36AB3FDA4}" type="datetimeFigureOut">
              <a:rPr lang="en-US" smtClean="0"/>
              <a:pPr/>
              <a:t>3/22/2025</a:t>
            </a:fld>
            <a:endParaRPr lang="en-US"/>
          </a:p>
        </p:txBody>
      </p:sp>
      <p:sp>
        <p:nvSpPr>
          <p:cNvPr id="5" name="Footer Placeholder 4"/>
          <p:cNvSpPr>
            <a:spLocks noGrp="1"/>
          </p:cNvSpPr>
          <p:nvPr>
            <p:ph type="ftr" sz="quarter" idx="11"/>
          </p:nvPr>
        </p:nvSpPr>
        <p:spPr>
          <a:xfrm>
            <a:off x="800100" y="6172200"/>
            <a:ext cx="4000500" cy="457200"/>
          </a:xfrm>
        </p:spPr>
        <p:txBody>
          <a:bodyPr/>
          <a:lstStyle/>
          <a:p>
            <a:pPr>
              <a:defRPr/>
            </a:pPr>
            <a:r>
              <a:rPr lang="en-US" altLang="zh-TW" smtClean="0"/>
              <a:t>TCP/IP Protocol Suite</a:t>
            </a:r>
            <a:endParaRPr lang="en-US" altLang="zh-TW"/>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F239386-5C67-4FB1-8A3C-B444A08EBDC0}" type="slidenum">
              <a:rPr lang="en-US" altLang="zh-TW" smtClean="0"/>
              <a:pPr/>
              <a:t>‹#›</a:t>
            </a:fld>
            <a:endParaRPr lang="en-US" altLang="zh-TW"/>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64CF2E0-CCC4-4E1E-9902-C3C36AB3FDA4}" type="datetimeFigureOut">
              <a:rPr lang="en-US" smtClean="0"/>
              <a:pPr/>
              <a:t>3/22/2025</a:t>
            </a:fld>
            <a:endParaRPr lang="en-US"/>
          </a:p>
        </p:txBody>
      </p:sp>
      <p:sp>
        <p:nvSpPr>
          <p:cNvPr id="6" name="Footer Placeholder 5"/>
          <p:cNvSpPr>
            <a:spLocks noGrp="1"/>
          </p:cNvSpPr>
          <p:nvPr>
            <p:ph type="ftr" sz="quarter" idx="11"/>
          </p:nvPr>
        </p:nvSpPr>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p:txBody>
          <a:bodyPr/>
          <a:lstStyle/>
          <a:p>
            <a:fld id="{5F239386-5C67-4FB1-8A3C-B444A08EBDC0}" type="slidenum">
              <a:rPr lang="en-US" altLang="zh-TW" smtClean="0"/>
              <a:pPr/>
              <a:t>‹#›</a:t>
            </a:fld>
            <a:endParaRPr lang="en-US" altLang="zh-TW"/>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64CF2E0-CCC4-4E1E-9902-C3C36AB3FDA4}" type="datetimeFigureOut">
              <a:rPr lang="en-US" smtClean="0"/>
              <a:pPr/>
              <a:t>3/22/2025</a:t>
            </a:fld>
            <a:endParaRPr lang="en-US"/>
          </a:p>
        </p:txBody>
      </p:sp>
      <p:sp>
        <p:nvSpPr>
          <p:cNvPr id="8" name="Footer Placeholder 7"/>
          <p:cNvSpPr>
            <a:spLocks noGrp="1"/>
          </p:cNvSpPr>
          <p:nvPr>
            <p:ph type="ftr" sz="quarter" idx="11"/>
          </p:nvPr>
        </p:nvSpPr>
        <p:spPr/>
        <p:txBody>
          <a:bodyPr/>
          <a:lstStyle/>
          <a:p>
            <a:pPr>
              <a:defRPr/>
            </a:pPr>
            <a:r>
              <a:rPr lang="en-US" altLang="zh-TW" smtClean="0"/>
              <a:t>TCP/IP Protocol Suite</a:t>
            </a:r>
            <a:endParaRPr lang="en-US" altLang="zh-TW"/>
          </a:p>
        </p:txBody>
      </p:sp>
      <p:sp>
        <p:nvSpPr>
          <p:cNvPr id="9" name="Slide Number Placeholder 8"/>
          <p:cNvSpPr>
            <a:spLocks noGrp="1"/>
          </p:cNvSpPr>
          <p:nvPr>
            <p:ph type="sldNum" sz="quarter" idx="12"/>
          </p:nvPr>
        </p:nvSpPr>
        <p:spPr/>
        <p:txBody>
          <a:bodyPr/>
          <a:lstStyle/>
          <a:p>
            <a:fld id="{5F239386-5C67-4FB1-8A3C-B444A08EBDC0}" type="slidenum">
              <a:rPr lang="en-US" altLang="zh-TW" smtClean="0"/>
              <a:pPr/>
              <a:t>‹#›</a:t>
            </a:fld>
            <a:endParaRPr lang="en-US" altLang="zh-TW"/>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4CF2E0-CCC4-4E1E-9902-C3C36AB3FDA4}" type="datetimeFigureOut">
              <a:rPr lang="en-US" smtClean="0"/>
              <a:pPr/>
              <a:t>3/22/2025</a:t>
            </a:fld>
            <a:endParaRPr lang="en-US"/>
          </a:p>
        </p:txBody>
      </p:sp>
      <p:sp>
        <p:nvSpPr>
          <p:cNvPr id="4" name="Footer Placeholder 3"/>
          <p:cNvSpPr>
            <a:spLocks noGrp="1"/>
          </p:cNvSpPr>
          <p:nvPr>
            <p:ph type="ftr" sz="quarter" idx="11"/>
          </p:nvPr>
        </p:nvSpPr>
        <p:spPr/>
        <p:txBody>
          <a:bodyPr/>
          <a:lstStyle/>
          <a:p>
            <a:pPr>
              <a:defRPr/>
            </a:pPr>
            <a:r>
              <a:rPr lang="en-US" altLang="zh-TW" smtClean="0"/>
              <a:t>TCP/IP Protocol Suite</a:t>
            </a:r>
            <a:endParaRPr lang="en-US" altLang="zh-TW"/>
          </a:p>
        </p:txBody>
      </p:sp>
      <p:sp>
        <p:nvSpPr>
          <p:cNvPr id="5" name="Slide Number Placeholder 4"/>
          <p:cNvSpPr>
            <a:spLocks noGrp="1"/>
          </p:cNvSpPr>
          <p:nvPr>
            <p:ph type="sldNum" sz="quarter" idx="12"/>
          </p:nvPr>
        </p:nvSpPr>
        <p:spPr/>
        <p:txBody>
          <a:bodyPr/>
          <a:lstStyle/>
          <a:p>
            <a:fld id="{5F239386-5C67-4FB1-8A3C-B444A08EBDC0}" type="slidenum">
              <a:rPr lang="en-US" altLang="zh-TW" smtClean="0"/>
              <a:pPr/>
              <a:t>‹#›</a:t>
            </a:fld>
            <a:endParaRPr lang="en-US" altLang="zh-TW"/>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4CF2E0-CCC4-4E1E-9902-C3C36AB3FDA4}" type="datetimeFigureOut">
              <a:rPr lang="en-US" smtClean="0"/>
              <a:pPr/>
              <a:t>3/22/2025</a:t>
            </a:fld>
            <a:endParaRPr lang="en-US"/>
          </a:p>
        </p:txBody>
      </p:sp>
      <p:sp>
        <p:nvSpPr>
          <p:cNvPr id="3" name="Footer Placeholder 2"/>
          <p:cNvSpPr>
            <a:spLocks noGrp="1"/>
          </p:cNvSpPr>
          <p:nvPr>
            <p:ph type="ftr" sz="quarter" idx="11"/>
          </p:nvPr>
        </p:nvSpPr>
        <p:spPr/>
        <p:txBody>
          <a:bodyPr/>
          <a:lstStyle/>
          <a:p>
            <a:pPr>
              <a:defRPr/>
            </a:pPr>
            <a:r>
              <a:rPr lang="en-US" altLang="zh-TW" smtClean="0"/>
              <a:t>TCP/IP Protocol Suite</a:t>
            </a:r>
            <a:endParaRPr lang="en-US" altLang="zh-TW"/>
          </a:p>
        </p:txBody>
      </p:sp>
      <p:sp>
        <p:nvSpPr>
          <p:cNvPr id="4" name="Slide Number Placeholder 3"/>
          <p:cNvSpPr>
            <a:spLocks noGrp="1"/>
          </p:cNvSpPr>
          <p:nvPr>
            <p:ph type="sldNum" sz="quarter" idx="12"/>
          </p:nvPr>
        </p:nvSpPr>
        <p:spPr/>
        <p:txBody>
          <a:bodyPr/>
          <a:lstStyle/>
          <a:p>
            <a:fld id="{5F239386-5C67-4FB1-8A3C-B444A08EBDC0}" type="slidenum">
              <a:rPr lang="en-US" altLang="zh-TW" smtClean="0"/>
              <a:pPr/>
              <a:t>‹#›</a:t>
            </a:fld>
            <a:endParaRPr lang="en-US" altLang="zh-TW"/>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64CF2E0-CCC4-4E1E-9902-C3C36AB3FDA4}" type="datetimeFigureOut">
              <a:rPr lang="en-US" smtClean="0"/>
              <a:pPr/>
              <a:t>3/22/2025</a:t>
            </a:fld>
            <a:endParaRPr lang="en-US"/>
          </a:p>
        </p:txBody>
      </p:sp>
      <p:sp>
        <p:nvSpPr>
          <p:cNvPr id="6" name="Footer Placeholder 5"/>
          <p:cNvSpPr>
            <a:spLocks noGrp="1"/>
          </p:cNvSpPr>
          <p:nvPr>
            <p:ph type="ftr" sz="quarter" idx="11"/>
          </p:nvPr>
        </p:nvSpPr>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p:txBody>
          <a:bodyPr/>
          <a:lstStyle/>
          <a:p>
            <a:fld id="{5F239386-5C67-4FB1-8A3C-B444A08EBDC0}" type="slidenum">
              <a:rPr lang="en-US" altLang="zh-TW" smtClean="0"/>
              <a:pPr/>
              <a:t>‹#›</a:t>
            </a:fld>
            <a:endParaRPr lang="en-US" altLang="zh-TW"/>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64CF2E0-CCC4-4E1E-9902-C3C36AB3FDA4}" type="datetimeFigureOut">
              <a:rPr lang="en-US" smtClean="0"/>
              <a:pPr/>
              <a:t>3/22/2025</a:t>
            </a:fld>
            <a:endParaRPr lang="en-US"/>
          </a:p>
        </p:txBody>
      </p:sp>
      <p:sp>
        <p:nvSpPr>
          <p:cNvPr id="6" name="Footer Placeholder 5"/>
          <p:cNvSpPr>
            <a:spLocks noGrp="1"/>
          </p:cNvSpPr>
          <p:nvPr>
            <p:ph type="ftr" sz="quarter" idx="11"/>
          </p:nvPr>
        </p:nvSpPr>
        <p:spPr>
          <a:xfrm>
            <a:off x="914400" y="6172200"/>
            <a:ext cx="3886200" cy="457200"/>
          </a:xfrm>
        </p:spPr>
        <p:txBody>
          <a:bodyPr/>
          <a:lstStyle/>
          <a:p>
            <a:pPr>
              <a:defRPr/>
            </a:pPr>
            <a:r>
              <a:rPr lang="en-US" altLang="zh-TW" smtClean="0"/>
              <a:t>TCP/IP Protocol Suite</a:t>
            </a:r>
            <a:endParaRPr lang="en-US" altLang="zh-TW"/>
          </a:p>
        </p:txBody>
      </p:sp>
      <p:sp>
        <p:nvSpPr>
          <p:cNvPr id="7" name="Slide Number Placeholder 6"/>
          <p:cNvSpPr>
            <a:spLocks noGrp="1"/>
          </p:cNvSpPr>
          <p:nvPr>
            <p:ph type="sldNum" sz="quarter" idx="12"/>
          </p:nvPr>
        </p:nvSpPr>
        <p:spPr>
          <a:xfrm>
            <a:off x="146304" y="6208776"/>
            <a:ext cx="457200" cy="457200"/>
          </a:xfrm>
        </p:spPr>
        <p:txBody>
          <a:bodyPr/>
          <a:lstStyle/>
          <a:p>
            <a:fld id="{5F239386-5C67-4FB1-8A3C-B444A08EBDC0}" type="slidenum">
              <a:rPr lang="en-US" altLang="zh-TW" smtClean="0"/>
              <a:pPr/>
              <a:t>‹#›</a:t>
            </a:fld>
            <a:endParaRPr lang="en-US" altLang="zh-TW"/>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3/22/2025</a:t>
            </a:fld>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5F239386-5C67-4FB1-8A3C-B444A08EBDC0}" type="slidenum">
              <a:rPr lang="en-US" altLang="zh-TW" smtClean="0"/>
              <a:pPr/>
              <a:t>‹#›</a:t>
            </a:fld>
            <a:endParaRPr lang="en-US" altLang="zh-TW"/>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3/22/2025</a:t>
            </a:fld>
            <a:endParaRPr lang="en-US"/>
          </a:p>
        </p:txBody>
      </p:sp>
      <p:sp>
        <p:nvSpPr>
          <p:cNvPr id="5" name="Footer Placeholder 4"/>
          <p:cNvSpPr>
            <a:spLocks noGrp="1"/>
          </p:cNvSpPr>
          <p:nvPr>
            <p:ph type="ftr" sz="quarter" idx="11"/>
          </p:nvPr>
        </p:nvSpPr>
        <p:spPr/>
        <p:txBody>
          <a:bodyPr/>
          <a:lstStyle/>
          <a:p>
            <a:pPr>
              <a:defRPr/>
            </a:pPr>
            <a:r>
              <a:rPr lang="en-US" altLang="zh-TW" smtClean="0"/>
              <a:t>TCP/IP Protocol Suite</a:t>
            </a:r>
            <a:endParaRPr lang="en-US" altLang="zh-TW"/>
          </a:p>
        </p:txBody>
      </p:sp>
      <p:sp>
        <p:nvSpPr>
          <p:cNvPr id="6" name="Slide Number Placeholder 5"/>
          <p:cNvSpPr>
            <a:spLocks noGrp="1"/>
          </p:cNvSpPr>
          <p:nvPr>
            <p:ph type="sldNum" sz="quarter" idx="12"/>
          </p:nvPr>
        </p:nvSpPr>
        <p:spPr/>
        <p:txBody>
          <a:bodyPr/>
          <a:lstStyle/>
          <a:p>
            <a:fld id="{5F239386-5C67-4FB1-8A3C-B444A08EBDC0}" type="slidenum">
              <a:rPr lang="en-US" altLang="zh-TW" smtClean="0"/>
              <a:pPr/>
              <a:t>‹#›</a:t>
            </a:fld>
            <a:endParaRPr lang="en-US" altLang="zh-TW"/>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28650" y="365125"/>
            <a:ext cx="7886700" cy="1325563"/>
          </a:xfrm>
          <a:prstGeom prst="rect">
            <a:avLst/>
          </a:prstGeo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628650" y="1825625"/>
            <a:ext cx="7886700" cy="4351338"/>
          </a:xfrm>
          <a:prstGeom prst="rect">
            <a:avLst/>
          </a:prstGeom>
        </p:spPr>
        <p:txBody>
          <a:bodyPr/>
          <a:lstStyle/>
          <a:p>
            <a:pPr lvl="0"/>
            <a:endParaRPr lang="zh-TW" altLang="en-US" noProof="0" smtClean="0"/>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zh-TW"/>
              <a:t>TCP/IP Protocol Suite</a:t>
            </a:r>
          </a:p>
        </p:txBody>
      </p:sp>
      <p:sp>
        <p:nvSpPr>
          <p:cNvPr id="5" name="Rectangle 13"/>
          <p:cNvSpPr>
            <a:spLocks noGrp="1" noChangeArrowheads="1"/>
          </p:cNvSpPr>
          <p:nvPr>
            <p:ph type="sldNum" sz="quarter" idx="11"/>
          </p:nvPr>
        </p:nvSpPr>
        <p:spPr>
          <a:ln/>
        </p:spPr>
        <p:txBody>
          <a:bodyPr/>
          <a:lstStyle>
            <a:lvl1pPr>
              <a:defRPr/>
            </a:lvl1pPr>
          </a:lstStyle>
          <a:p>
            <a:fld id="{4D6B9AEF-6367-4BD4-B8CC-88502ECCB107}" type="slidenum">
              <a:rPr lang="en-US" altLang="zh-TW"/>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28650" y="365125"/>
            <a:ext cx="7886700" cy="1325563"/>
          </a:xfrm>
          <a:prstGeom prst="rect">
            <a:avLst/>
          </a:prstGeom>
        </p:spPr>
        <p:txBody>
          <a:bodyPr/>
          <a:lstStyle/>
          <a:p>
            <a:r>
              <a:rPr lang="zh-TW" altLang="en-US" smtClean="0"/>
              <a:t>按一下以編輯母片標題樣式</a:t>
            </a:r>
            <a:endParaRPr lang="zh-TW" altLang="en-US"/>
          </a:p>
        </p:txBody>
      </p:sp>
      <p:sp>
        <p:nvSpPr>
          <p:cNvPr id="3" name="SmartArt 版面配置區 2"/>
          <p:cNvSpPr>
            <a:spLocks noGrp="1"/>
          </p:cNvSpPr>
          <p:nvPr>
            <p:ph type="dgm" idx="1"/>
          </p:nvPr>
        </p:nvSpPr>
        <p:spPr>
          <a:xfrm>
            <a:off x="628650" y="1825625"/>
            <a:ext cx="7886700" cy="4351338"/>
          </a:xfrm>
          <a:prstGeom prst="rect">
            <a:avLst/>
          </a:prstGeom>
        </p:spPr>
        <p:txBody>
          <a:bodyPr/>
          <a:lstStyle/>
          <a:p>
            <a:pPr lvl="0"/>
            <a:endParaRPr lang="zh-TW" altLang="en-US" noProof="0" smtClean="0"/>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zh-TW"/>
              <a:t>TCP/IP Protocol Suite</a:t>
            </a:r>
          </a:p>
        </p:txBody>
      </p:sp>
      <p:sp>
        <p:nvSpPr>
          <p:cNvPr id="5" name="Rectangle 13"/>
          <p:cNvSpPr>
            <a:spLocks noGrp="1" noChangeArrowheads="1"/>
          </p:cNvSpPr>
          <p:nvPr>
            <p:ph type="sldNum" sz="quarter" idx="11"/>
          </p:nvPr>
        </p:nvSpPr>
        <p:spPr>
          <a:ln/>
        </p:spPr>
        <p:txBody>
          <a:bodyPr/>
          <a:lstStyle>
            <a:lvl1pPr>
              <a:defRPr/>
            </a:lvl1pPr>
          </a:lstStyle>
          <a:p>
            <a:fld id="{EFFCF7FE-2B62-4CD6-94AC-91DD57CEA3C9}" type="slidenum">
              <a:rPr lang="en-US" altLang="zh-TW"/>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r" eaLnBrk="1" latinLnBrk="0" hangingPunct="1"/>
            <a:fld id="{564CF2E0-CCC4-4E1E-9902-C3C36AB3FDA4}" type="datetimeFigureOut">
              <a:rPr lang="en-US" smtClean="0"/>
              <a:pPr algn="r" eaLnBrk="1" latinLnBrk="0" hangingPunct="1"/>
              <a:t>3/22/2025</a:t>
            </a:fld>
            <a:endParaRPr lang="en-US" sz="1400" dirty="0">
              <a:solidFill>
                <a:schemeClr val="tx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r>
              <a:rPr lang="en-US" altLang="zh-TW" smtClean="0"/>
              <a:t>TCP/IP Protocol Suite</a:t>
            </a:r>
            <a:endParaRPr lang="en-US" altLang="zh-TW"/>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F239386-5C67-4FB1-8A3C-B444A08EBDC0}" type="slidenum">
              <a:rPr lang="en-US" altLang="zh-TW" smtClean="0"/>
              <a:pPr/>
              <a:t>‹#›</a:t>
            </a:fld>
            <a:endParaRPr lang="en-US" altLang="zh-TW"/>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848600" y="6172200"/>
            <a:ext cx="1295400" cy="493372"/>
          </a:xfrm>
          <a:prstGeom prst="rect">
            <a:avLst/>
          </a:prstGeom>
        </p:spPr>
      </p:pic>
      <p:pic>
        <p:nvPicPr>
          <p:cNvPr id="6" name="Picture 5"/>
          <p:cNvPicPr>
            <a:picLocks noChangeAspect="1"/>
          </p:cNvPicPr>
          <p:nvPr/>
        </p:nvPicPr>
        <p:blipFill>
          <a:blip r:embed="rId3"/>
          <a:stretch>
            <a:fillRect/>
          </a:stretch>
        </p:blipFill>
        <p:spPr>
          <a:xfrm>
            <a:off x="914400" y="3886200"/>
            <a:ext cx="1156168" cy="1212529"/>
          </a:xfrm>
          <a:prstGeom prst="rect">
            <a:avLst/>
          </a:prstGeom>
        </p:spPr>
      </p:pic>
      <p:pic>
        <p:nvPicPr>
          <p:cNvPr id="8" name="Picture 7"/>
          <p:cNvPicPr>
            <a:picLocks noChangeAspect="1"/>
          </p:cNvPicPr>
          <p:nvPr/>
        </p:nvPicPr>
        <p:blipFill>
          <a:blip r:embed="rId4"/>
          <a:stretch>
            <a:fillRect/>
          </a:stretch>
        </p:blipFill>
        <p:spPr>
          <a:xfrm>
            <a:off x="6781800" y="3733800"/>
            <a:ext cx="1016994" cy="1355992"/>
          </a:xfrm>
          <a:prstGeom prst="rect">
            <a:avLst/>
          </a:prstGeom>
        </p:spPr>
      </p:pic>
      <p:sp>
        <p:nvSpPr>
          <p:cNvPr id="9" name="TextBox 8"/>
          <p:cNvSpPr txBox="1"/>
          <p:nvPr/>
        </p:nvSpPr>
        <p:spPr>
          <a:xfrm>
            <a:off x="228600" y="3200400"/>
            <a:ext cx="8450317" cy="1938992"/>
          </a:xfrm>
          <a:prstGeom prst="rect">
            <a:avLst/>
          </a:prstGeom>
          <a:noFill/>
        </p:spPr>
        <p:txBody>
          <a:bodyPr wrap="square" rtlCol="0">
            <a:spAutoFit/>
          </a:bodyPr>
          <a:lstStyle/>
          <a:p>
            <a:r>
              <a:rPr lang="en-US" sz="2000" b="1" dirty="0" smtClean="0"/>
              <a:t>NAME OF THE SUBJECT  :  Advanced Computer Networks </a:t>
            </a:r>
          </a:p>
          <a:p>
            <a:r>
              <a:rPr lang="en-US" sz="2000" b="1" dirty="0" smtClean="0"/>
              <a:t>NAME OF THE TOPIC       :  Unit </a:t>
            </a:r>
            <a:r>
              <a:rPr lang="en-US" sz="2000" b="1" dirty="0" smtClean="0"/>
              <a:t>4 </a:t>
            </a:r>
            <a:r>
              <a:rPr lang="en-US" sz="2000" b="1" dirty="0" smtClean="0"/>
              <a:t>– </a:t>
            </a:r>
            <a:r>
              <a:rPr lang="en-US" sz="2000" b="1" dirty="0" smtClean="0"/>
              <a:t>SCTP</a:t>
            </a:r>
            <a:endParaRPr lang="en-US" sz="2000" b="1" dirty="0" smtClean="0"/>
          </a:p>
          <a:p>
            <a:endParaRPr lang="en-US" sz="2000" dirty="0" smtClean="0"/>
          </a:p>
          <a:p>
            <a:pPr algn="ctr"/>
            <a:r>
              <a:rPr lang="en-US" sz="2000" b="1" dirty="0" smtClean="0"/>
              <a:t>PRESENTED BY :</a:t>
            </a:r>
          </a:p>
          <a:p>
            <a:pPr algn="ctr"/>
            <a:r>
              <a:rPr lang="en-US" sz="2000" dirty="0" err="1" smtClean="0"/>
              <a:t>Mr</a:t>
            </a:r>
            <a:r>
              <a:rPr lang="en-US" sz="2000" dirty="0" smtClean="0"/>
              <a:t> M Ch J </a:t>
            </a:r>
            <a:r>
              <a:rPr lang="en-US" sz="2000" dirty="0" err="1" smtClean="0"/>
              <a:t>Sekhar</a:t>
            </a:r>
            <a:endParaRPr lang="en-US" sz="2000" dirty="0" smtClean="0"/>
          </a:p>
          <a:p>
            <a:pPr algn="ctr"/>
            <a:r>
              <a:rPr lang="en-US" sz="2000" dirty="0" smtClean="0"/>
              <a:t>Assistant Professor</a:t>
            </a:r>
          </a:p>
        </p:txBody>
      </p:sp>
      <p:sp>
        <p:nvSpPr>
          <p:cNvPr id="10" name="Rectangle 9"/>
          <p:cNvSpPr/>
          <p:nvPr/>
        </p:nvSpPr>
        <p:spPr>
          <a:xfrm>
            <a:off x="182277" y="1828800"/>
            <a:ext cx="8809323" cy="1077218"/>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smtClean="0">
                <a:ln/>
              </a:rPr>
              <a:t>DEPARTMENT OF COMPUTER SCIENCE </a:t>
            </a:r>
          </a:p>
          <a:p>
            <a:pPr algn="ctr"/>
            <a:r>
              <a:rPr lang="en-US" sz="3200" b="1" dirty="0" smtClean="0">
                <a:ln/>
              </a:rPr>
              <a:t>AND ENGINEERING</a:t>
            </a:r>
            <a:endParaRPr lang="en-US" sz="3200" b="1" dirty="0">
              <a:ln/>
            </a:endParaRPr>
          </a:p>
        </p:txBody>
      </p:sp>
      <p:pic>
        <p:nvPicPr>
          <p:cNvPr id="12" name="Picture 11" descr="LENDI STRIP JNTU KAKINADA.jpeg"/>
          <p:cNvPicPr>
            <a:picLocks noChangeAspect="1"/>
          </p:cNvPicPr>
          <p:nvPr/>
        </p:nvPicPr>
        <p:blipFill>
          <a:blip r:embed="rId5"/>
          <a:stretch>
            <a:fillRect/>
          </a:stretch>
        </p:blipFill>
        <p:spPr>
          <a:xfrm>
            <a:off x="838200" y="152400"/>
            <a:ext cx="7667625" cy="1143000"/>
          </a:xfrm>
          <a:prstGeom prst="rect">
            <a:avLst/>
          </a:prstGeom>
        </p:spPr>
      </p:pic>
    </p:spTree>
    <p:extLst>
      <p:ext uri="{BB962C8B-B14F-4D97-AF65-F5344CB8AC3E}">
        <p14:creationId xmlns="" xmlns:p14="http://schemas.microsoft.com/office/powerpoint/2010/main"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Text Box 6"/>
          <p:cNvSpPr txBox="1">
            <a:spLocks noChangeArrowheads="1"/>
          </p:cNvSpPr>
          <p:nvPr/>
        </p:nvSpPr>
        <p:spPr bwMode="auto">
          <a:xfrm>
            <a:off x="263525" y="2209800"/>
            <a:ext cx="8575675" cy="2308324"/>
          </a:xfrm>
          <a:prstGeom prst="rect">
            <a:avLst/>
          </a:prstGeom>
          <a:noFill/>
          <a:ln w="9525">
            <a:noFill/>
            <a:miter lim="800000"/>
            <a:headEnd/>
            <a:tailEnd/>
          </a:ln>
          <a:effectLst/>
        </p:spPr>
        <p:txBody>
          <a:bodyPr wrap="square">
            <a:spAutoFit/>
          </a:bodyPr>
          <a:lstStyle/>
          <a:p>
            <a:pPr algn="ctr" eaLnBrk="1" hangingPunct="1"/>
            <a:r>
              <a:rPr lang="en-US" altLang="zh-TW" sz="4800" dirty="0" smtClean="0">
                <a:solidFill>
                  <a:schemeClr val="folHlink"/>
                </a:solidFill>
                <a:latin typeface="Times" pitchFamily="18" charset="0"/>
                <a:ea typeface="新細明體" pitchFamily="18" charset="-120"/>
              </a:rPr>
              <a:t>Stream Control</a:t>
            </a:r>
            <a:endParaRPr lang="en-US" altLang="zh-TW" sz="4800" dirty="0">
              <a:solidFill>
                <a:schemeClr val="folHlink"/>
              </a:solidFill>
              <a:latin typeface="Times" pitchFamily="18" charset="0"/>
              <a:ea typeface="新細明體" pitchFamily="18" charset="-120"/>
            </a:endParaRPr>
          </a:p>
          <a:p>
            <a:pPr algn="ctr" eaLnBrk="1" hangingPunct="1"/>
            <a:r>
              <a:rPr lang="en-US" altLang="zh-TW" sz="4800" dirty="0" smtClean="0">
                <a:solidFill>
                  <a:schemeClr val="folHlink"/>
                </a:solidFill>
                <a:latin typeface="Times" pitchFamily="18" charset="0"/>
                <a:ea typeface="新細明體" pitchFamily="18" charset="-120"/>
              </a:rPr>
              <a:t>Transmission Protocol</a:t>
            </a:r>
            <a:r>
              <a:rPr lang="en-US" altLang="zh-TW" sz="4800" dirty="0">
                <a:solidFill>
                  <a:schemeClr val="folHlink"/>
                </a:solidFill>
                <a:latin typeface="Times" pitchFamily="18" charset="0"/>
                <a:ea typeface="新細明體" pitchFamily="18" charset="-120"/>
              </a:rPr>
              <a:t/>
            </a:r>
            <a:br>
              <a:rPr lang="en-US" altLang="zh-TW" sz="4800" dirty="0">
                <a:solidFill>
                  <a:schemeClr val="folHlink"/>
                </a:solidFill>
                <a:latin typeface="Times" pitchFamily="18" charset="0"/>
                <a:ea typeface="新細明體" pitchFamily="18" charset="-120"/>
              </a:rPr>
            </a:br>
            <a:r>
              <a:rPr lang="en-US" altLang="zh-TW" sz="4800" dirty="0">
                <a:solidFill>
                  <a:schemeClr val="folHlink"/>
                </a:solidFill>
                <a:latin typeface="Times" pitchFamily="18" charset="0"/>
                <a:ea typeface="新細明體" pitchFamily="18" charset="-120"/>
              </a:rPr>
              <a:t>(SCTP)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bwMode="auto">
          <a:xfrm>
            <a:off x="152400" y="0"/>
            <a:ext cx="8229600" cy="1143000"/>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defRPr/>
            </a:pPr>
            <a:r>
              <a:rPr lang="en-US" altLang="zh-TW" b="1" u="sng" dirty="0" smtClean="0">
                <a:solidFill>
                  <a:schemeClr val="hlink"/>
                </a:solidFill>
                <a:effectLst>
                  <a:outerShdw blurRad="38100" dist="38100" dir="2700000" algn="tl">
                    <a:srgbClr val="C0C0C0"/>
                  </a:outerShdw>
                </a:effectLst>
                <a:ea typeface="新細明體" panose="02020500000000000000" pitchFamily="18" charset="-120"/>
              </a:rPr>
              <a:t>OBJECTIVES:</a:t>
            </a:r>
          </a:p>
        </p:txBody>
      </p:sp>
      <p:sp>
        <p:nvSpPr>
          <p:cNvPr id="701443" name="Rectangle 3"/>
          <p:cNvSpPr>
            <a:spLocks noChangeArrowheads="1"/>
          </p:cNvSpPr>
          <p:nvPr/>
        </p:nvSpPr>
        <p:spPr bwMode="auto">
          <a:xfrm>
            <a:off x="0" y="838200"/>
            <a:ext cx="8915400" cy="5410200"/>
          </a:xfrm>
          <a:prstGeom prst="rect">
            <a:avLst/>
          </a:prstGeom>
          <a:noFill/>
          <a:ln w="9525">
            <a:noFill/>
            <a:miter lim="800000"/>
            <a:headEnd/>
            <a:tailEnd/>
          </a:ln>
          <a:effectLst/>
        </p:spPr>
        <p:txBody>
          <a:bodyPr/>
          <a:lstStyle/>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introduce SCTP as a new transport-layer protocol.</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discuss SCTP services and compare them with TCP.</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list and explain different packet types used in SCTP and discuss the purpose and of each field in each packet.</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discuss SCTP association and explain different scenarios such as association establishment, data transfer, association termination, and association abortion.</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compare and contrast the state transition diagram of SCTP with the corresponding diagram of TCP.</a:t>
            </a:r>
          </a:p>
          <a:p>
            <a:pPr marL="342900" indent="-342900" eaLnBrk="1" hangingPunct="1">
              <a:spcBef>
                <a:spcPct val="25000"/>
              </a:spcBef>
              <a:spcAft>
                <a:spcPct val="25000"/>
              </a:spcAft>
              <a:buClr>
                <a:schemeClr val="folHlink"/>
              </a:buClr>
              <a:buFont typeface="Wingdings" pitchFamily="2" charset="2"/>
              <a:buChar char="q"/>
            </a:pPr>
            <a:r>
              <a:rPr lang="en-US" altLang="zh-TW" sz="2400">
                <a:latin typeface="Times New Roman" pitchFamily="18" charset="0"/>
                <a:ea typeface="新細明體" pitchFamily="18" charset="-120"/>
              </a:rPr>
              <a:t>To explain flow control, error control, and congestion control mechanism in SCTP and compare them with the similar mechanisms in TCP.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701443">
                                            <p:txEl>
                                              <p:pRg st="0" end="0"/>
                                            </p:txEl>
                                          </p:spTgt>
                                        </p:tgtEl>
                                        <p:attrNameLst>
                                          <p:attrName>style.visibility</p:attrName>
                                        </p:attrNameLst>
                                      </p:cBhvr>
                                      <p:to>
                                        <p:strVal val="visible"/>
                                      </p:to>
                                    </p:set>
                                    <p:anim calcmode="lin" valueType="num">
                                      <p:cBhvr>
                                        <p:cTn id="7" dur="500" fill="hold"/>
                                        <p:tgtEl>
                                          <p:spTgt spid="70144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0144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01443">
                                            <p:txEl>
                                              <p:pRg st="0" end="0"/>
                                            </p:txEl>
                                          </p:spTgt>
                                        </p:tgtEl>
                                      </p:cBhvr>
                                    </p:animEffect>
                                  </p:childTnLst>
                                  <p:subTnLst>
                                    <p:animClr clrSpc="rgb" dir="cw">
                                      <p:cBhvr override="childStyle">
                                        <p:cTn dur="1" fill="hold" display="0" masterRel="nextClick" afterEffect="1"/>
                                        <p:tgtEl>
                                          <p:spTgt spid="701443">
                                            <p:txEl>
                                              <p:pRg st="0" end="0"/>
                                            </p:txEl>
                                          </p:spTgt>
                                        </p:tgtEl>
                                        <p:attrNameLst>
                                          <p:attrName>ppt_c</p:attrName>
                                        </p:attrNameLst>
                                      </p:cBhvr>
                                      <p:to>
                                        <a:srgbClr val="B2B2B2"/>
                                      </p:to>
                                    </p:animClr>
                                  </p:sub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701443">
                                            <p:txEl>
                                              <p:pRg st="1" end="1"/>
                                            </p:txEl>
                                          </p:spTgt>
                                        </p:tgtEl>
                                        <p:attrNameLst>
                                          <p:attrName>style.visibility</p:attrName>
                                        </p:attrNameLst>
                                      </p:cBhvr>
                                      <p:to>
                                        <p:strVal val="visible"/>
                                      </p:to>
                                    </p:set>
                                    <p:anim calcmode="lin" valueType="num">
                                      <p:cBhvr>
                                        <p:cTn id="14" dur="500" fill="hold"/>
                                        <p:tgtEl>
                                          <p:spTgt spid="70144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70144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701443">
                                            <p:txEl>
                                              <p:pRg st="1" end="1"/>
                                            </p:txEl>
                                          </p:spTgt>
                                        </p:tgtEl>
                                      </p:cBhvr>
                                    </p:animEffect>
                                  </p:childTnLst>
                                  <p:subTnLst>
                                    <p:animClr clrSpc="rgb" dir="cw">
                                      <p:cBhvr override="childStyle">
                                        <p:cTn dur="1" fill="hold" display="0" masterRel="nextClick" afterEffect="1"/>
                                        <p:tgtEl>
                                          <p:spTgt spid="701443">
                                            <p:txEl>
                                              <p:pRg st="1" end="1"/>
                                            </p:txEl>
                                          </p:spTgt>
                                        </p:tgtEl>
                                        <p:attrNameLst>
                                          <p:attrName>ppt_c</p:attrName>
                                        </p:attrNameLst>
                                      </p:cBhvr>
                                      <p:to>
                                        <a:srgbClr val="B2B2B2"/>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701443">
                                            <p:txEl>
                                              <p:pRg st="2" end="2"/>
                                            </p:txEl>
                                          </p:spTgt>
                                        </p:tgtEl>
                                        <p:attrNameLst>
                                          <p:attrName>style.visibility</p:attrName>
                                        </p:attrNameLst>
                                      </p:cBhvr>
                                      <p:to>
                                        <p:strVal val="visible"/>
                                      </p:to>
                                    </p:set>
                                    <p:anim calcmode="lin" valueType="num">
                                      <p:cBhvr>
                                        <p:cTn id="21" dur="500" fill="hold"/>
                                        <p:tgtEl>
                                          <p:spTgt spid="70144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70144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701443">
                                            <p:txEl>
                                              <p:pRg st="2" end="2"/>
                                            </p:txEl>
                                          </p:spTgt>
                                        </p:tgtEl>
                                      </p:cBhvr>
                                    </p:animEffect>
                                  </p:childTnLst>
                                  <p:subTnLst>
                                    <p:animClr clrSpc="rgb" dir="cw">
                                      <p:cBhvr override="childStyle">
                                        <p:cTn dur="1" fill="hold" display="0" masterRel="nextClick" afterEffect="1"/>
                                        <p:tgtEl>
                                          <p:spTgt spid="701443">
                                            <p:txEl>
                                              <p:pRg st="2" end="2"/>
                                            </p:txEl>
                                          </p:spTgt>
                                        </p:tgtEl>
                                        <p:attrNameLst>
                                          <p:attrName>ppt_c</p:attrName>
                                        </p:attrNameLst>
                                      </p:cBhvr>
                                      <p:to>
                                        <a:srgbClr val="B2B2B2"/>
                                      </p:to>
                                    </p:animClr>
                                  </p:sub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701443">
                                            <p:txEl>
                                              <p:pRg st="3" end="3"/>
                                            </p:txEl>
                                          </p:spTgt>
                                        </p:tgtEl>
                                        <p:attrNameLst>
                                          <p:attrName>style.visibility</p:attrName>
                                        </p:attrNameLst>
                                      </p:cBhvr>
                                      <p:to>
                                        <p:strVal val="visible"/>
                                      </p:to>
                                    </p:set>
                                    <p:anim calcmode="lin" valueType="num">
                                      <p:cBhvr>
                                        <p:cTn id="28" dur="500" fill="hold"/>
                                        <p:tgtEl>
                                          <p:spTgt spid="70144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70144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701443">
                                            <p:txEl>
                                              <p:pRg st="3" end="3"/>
                                            </p:txEl>
                                          </p:spTgt>
                                        </p:tgtEl>
                                      </p:cBhvr>
                                    </p:animEffect>
                                  </p:childTnLst>
                                  <p:subTnLst>
                                    <p:animClr clrSpc="rgb" dir="cw">
                                      <p:cBhvr override="childStyle">
                                        <p:cTn dur="1" fill="hold" display="0" masterRel="nextClick" afterEffect="1"/>
                                        <p:tgtEl>
                                          <p:spTgt spid="701443">
                                            <p:txEl>
                                              <p:pRg st="3" end="3"/>
                                            </p:txEl>
                                          </p:spTgt>
                                        </p:tgtEl>
                                        <p:attrNameLst>
                                          <p:attrName>ppt_c</p:attrName>
                                        </p:attrNameLst>
                                      </p:cBhvr>
                                      <p:to>
                                        <a:srgbClr val="B2B2B2"/>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701443">
                                            <p:txEl>
                                              <p:pRg st="4" end="4"/>
                                            </p:txEl>
                                          </p:spTgt>
                                        </p:tgtEl>
                                        <p:attrNameLst>
                                          <p:attrName>style.visibility</p:attrName>
                                        </p:attrNameLst>
                                      </p:cBhvr>
                                      <p:to>
                                        <p:strVal val="visible"/>
                                      </p:to>
                                    </p:set>
                                    <p:anim calcmode="lin" valueType="num">
                                      <p:cBhvr>
                                        <p:cTn id="35" dur="500" fill="hold"/>
                                        <p:tgtEl>
                                          <p:spTgt spid="70144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70144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701443">
                                            <p:txEl>
                                              <p:pRg st="4" end="4"/>
                                            </p:txEl>
                                          </p:spTgt>
                                        </p:tgtEl>
                                      </p:cBhvr>
                                    </p:animEffect>
                                  </p:childTnLst>
                                  <p:subTnLst>
                                    <p:animClr clrSpc="rgb" dir="cw">
                                      <p:cBhvr override="childStyle">
                                        <p:cTn dur="1" fill="hold" display="0" masterRel="nextClick" afterEffect="1"/>
                                        <p:tgtEl>
                                          <p:spTgt spid="701443">
                                            <p:txEl>
                                              <p:pRg st="4" end="4"/>
                                            </p:txEl>
                                          </p:spTgt>
                                        </p:tgtEl>
                                        <p:attrNameLst>
                                          <p:attrName>ppt_c</p:attrName>
                                        </p:attrNameLst>
                                      </p:cBhvr>
                                      <p:to>
                                        <a:srgbClr val="B2B2B2"/>
                                      </p:to>
                                    </p:animClr>
                                  </p:sub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nodeType="clickEffect">
                                  <p:stCondLst>
                                    <p:cond delay="0"/>
                                  </p:stCondLst>
                                  <p:childTnLst>
                                    <p:set>
                                      <p:cBhvr>
                                        <p:cTn id="41" dur="1" fill="hold">
                                          <p:stCondLst>
                                            <p:cond delay="0"/>
                                          </p:stCondLst>
                                        </p:cTn>
                                        <p:tgtEl>
                                          <p:spTgt spid="701443">
                                            <p:txEl>
                                              <p:pRg st="5" end="5"/>
                                            </p:txEl>
                                          </p:spTgt>
                                        </p:tgtEl>
                                        <p:attrNameLst>
                                          <p:attrName>style.visibility</p:attrName>
                                        </p:attrNameLst>
                                      </p:cBhvr>
                                      <p:to>
                                        <p:strVal val="visible"/>
                                      </p:to>
                                    </p:set>
                                    <p:anim calcmode="lin" valueType="num">
                                      <p:cBhvr>
                                        <p:cTn id="42" dur="500" fill="hold"/>
                                        <p:tgtEl>
                                          <p:spTgt spid="70144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70144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701443">
                                            <p:txEl>
                                              <p:pRg st="5" end="5"/>
                                            </p:txEl>
                                          </p:spTgt>
                                        </p:tgtEl>
                                      </p:cBhvr>
                                    </p:animEffect>
                                  </p:childTnLst>
                                  <p:subTnLst>
                                    <p:animClr clrSpc="rgb" dir="cw">
                                      <p:cBhvr override="childStyle">
                                        <p:cTn dur="1" fill="hold" display="0" masterRel="nextClick" afterEffect="1"/>
                                        <p:tgtEl>
                                          <p:spTgt spid="701443">
                                            <p:txEl>
                                              <p:pRg st="5" end="5"/>
                                            </p:txEl>
                                          </p:spTgt>
                                        </p:tgtEl>
                                        <p:attrNameLst>
                                          <p:attrName>ppt_c</p:attrName>
                                        </p:attrNameLst>
                                      </p:cBhvr>
                                      <p:to>
                                        <a:srgbClr val="B2B2B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2"/>
          <p:cNvSpPr txBox="1">
            <a:spLocks noChangeArrowheads="1"/>
          </p:cNvSpPr>
          <p:nvPr/>
        </p:nvSpPr>
        <p:spPr bwMode="auto">
          <a:xfrm>
            <a:off x="822325" y="33338"/>
            <a:ext cx="184150" cy="366712"/>
          </a:xfrm>
          <a:prstGeom prst="rect">
            <a:avLst/>
          </a:prstGeom>
          <a:noFill/>
          <a:ln w="9525">
            <a:noFill/>
            <a:miter lim="800000"/>
            <a:headEnd/>
            <a:tailEnd/>
          </a:ln>
          <a:effectLst/>
        </p:spPr>
        <p:txBody>
          <a:bodyPr wrap="none">
            <a:spAutoFit/>
          </a:bodyPr>
          <a:lstStyle/>
          <a:p>
            <a:endParaRPr lang="zh-TW" altLang="zh-TW">
              <a:latin typeface="Symbol" pitchFamily="18" charset="2"/>
              <a:ea typeface="新細明體" pitchFamily="18" charset="-120"/>
            </a:endParaRPr>
          </a:p>
        </p:txBody>
      </p:sp>
      <p:sp>
        <p:nvSpPr>
          <p:cNvPr id="10246" name="Line 4"/>
          <p:cNvSpPr>
            <a:spLocks noChangeShapeType="1"/>
          </p:cNvSpPr>
          <p:nvPr/>
        </p:nvSpPr>
        <p:spPr bwMode="auto">
          <a:xfrm>
            <a:off x="2590800" y="228600"/>
            <a:ext cx="0" cy="6172200"/>
          </a:xfrm>
          <a:prstGeom prst="line">
            <a:avLst/>
          </a:prstGeom>
          <a:noFill/>
          <a:ln w="38100">
            <a:solidFill>
              <a:schemeClr val="tx1"/>
            </a:solidFill>
            <a:round/>
            <a:headEnd/>
            <a:tailEnd/>
          </a:ln>
          <a:effectLst/>
        </p:spPr>
        <p:txBody>
          <a:bodyPr/>
          <a:lstStyle/>
          <a:p>
            <a:endParaRPr lang="en-IN"/>
          </a:p>
        </p:txBody>
      </p:sp>
      <p:sp>
        <p:nvSpPr>
          <p:cNvPr id="705541" name="Text Box 5"/>
          <p:cNvSpPr txBox="1">
            <a:spLocks noChangeArrowheads="1"/>
          </p:cNvSpPr>
          <p:nvPr/>
        </p:nvSpPr>
        <p:spPr bwMode="auto">
          <a:xfrm>
            <a:off x="2667000" y="228600"/>
            <a:ext cx="2387192"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Introduction</a:t>
            </a:r>
            <a:endPar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endParaRPr>
          </a:p>
        </p:txBody>
      </p:sp>
      <p:sp>
        <p:nvSpPr>
          <p:cNvPr id="705542" name="Text Box 6"/>
          <p:cNvSpPr txBox="1">
            <a:spLocks noChangeArrowheads="1"/>
          </p:cNvSpPr>
          <p:nvPr/>
        </p:nvSpPr>
        <p:spPr bwMode="auto">
          <a:xfrm>
            <a:off x="2667000" y="889000"/>
            <a:ext cx="2668551"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SCTP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Services</a:t>
            </a:r>
          </a:p>
        </p:txBody>
      </p:sp>
      <p:sp>
        <p:nvSpPr>
          <p:cNvPr id="705543" name="Text Box 7"/>
          <p:cNvSpPr txBox="1">
            <a:spLocks noChangeArrowheads="1"/>
          </p:cNvSpPr>
          <p:nvPr/>
        </p:nvSpPr>
        <p:spPr bwMode="auto">
          <a:xfrm>
            <a:off x="2819400" y="3352800"/>
            <a:ext cx="184150"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zh-TW" sz="3200" i="1">
              <a:effectLst>
                <a:outerShdw blurRad="38100" dist="38100" dir="2700000" algn="tl">
                  <a:srgbClr val="C0C0C0"/>
                </a:outerShdw>
              </a:effectLst>
              <a:latin typeface="Adobe Heiti Std R" pitchFamily="34" charset="-128"/>
              <a:ea typeface="新細明體" pitchFamily="18" charset="-120"/>
            </a:endParaRPr>
          </a:p>
          <a:p>
            <a:endParaRPr lang="en-US" altLang="zh-TW" sz="3200" i="1">
              <a:effectLst>
                <a:outerShdw blurRad="38100" dist="38100" dir="2700000" algn="tl">
                  <a:srgbClr val="C0C0C0"/>
                </a:outerShdw>
              </a:effectLst>
              <a:latin typeface="Adobe Heiti Std R" pitchFamily="34" charset="-128"/>
              <a:ea typeface="新細明體" pitchFamily="18" charset="-120"/>
            </a:endParaRPr>
          </a:p>
        </p:txBody>
      </p:sp>
      <p:sp>
        <p:nvSpPr>
          <p:cNvPr id="705544" name="Text Box 8"/>
          <p:cNvSpPr txBox="1">
            <a:spLocks noChangeArrowheads="1"/>
          </p:cNvSpPr>
          <p:nvPr/>
        </p:nvSpPr>
        <p:spPr bwMode="auto">
          <a:xfrm>
            <a:off x="2667000" y="1549400"/>
            <a:ext cx="274145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STCP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Features</a:t>
            </a:r>
          </a:p>
        </p:txBody>
      </p:sp>
      <p:sp>
        <p:nvSpPr>
          <p:cNvPr id="705545" name="Text Box 9"/>
          <p:cNvSpPr txBox="1">
            <a:spLocks noChangeArrowheads="1"/>
          </p:cNvSpPr>
          <p:nvPr/>
        </p:nvSpPr>
        <p:spPr bwMode="auto">
          <a:xfrm>
            <a:off x="2667000" y="2211388"/>
            <a:ext cx="2751074"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Packet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Format</a:t>
            </a:r>
          </a:p>
        </p:txBody>
      </p:sp>
      <p:sp>
        <p:nvSpPr>
          <p:cNvPr id="705546" name="Text Box 10"/>
          <p:cNvSpPr txBox="1">
            <a:spLocks noChangeArrowheads="1"/>
          </p:cNvSpPr>
          <p:nvPr/>
        </p:nvSpPr>
        <p:spPr bwMode="auto">
          <a:xfrm>
            <a:off x="2667000" y="2871788"/>
            <a:ext cx="3876382"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An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SCTP Association</a:t>
            </a:r>
          </a:p>
        </p:txBody>
      </p:sp>
      <p:sp>
        <p:nvSpPr>
          <p:cNvPr id="705547" name="Text Box 11"/>
          <p:cNvSpPr txBox="1">
            <a:spLocks noChangeArrowheads="1"/>
          </p:cNvSpPr>
          <p:nvPr/>
        </p:nvSpPr>
        <p:spPr bwMode="auto">
          <a:xfrm>
            <a:off x="2667000" y="3532188"/>
            <a:ext cx="4560287"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State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Transition Diagram</a:t>
            </a:r>
          </a:p>
        </p:txBody>
      </p:sp>
      <p:sp>
        <p:nvSpPr>
          <p:cNvPr id="705548" name="Text Box 12"/>
          <p:cNvSpPr txBox="1">
            <a:spLocks noChangeArrowheads="1"/>
          </p:cNvSpPr>
          <p:nvPr/>
        </p:nvSpPr>
        <p:spPr bwMode="auto">
          <a:xfrm>
            <a:off x="2667000" y="4194175"/>
            <a:ext cx="246574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Flow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Control</a:t>
            </a:r>
          </a:p>
        </p:txBody>
      </p:sp>
      <p:sp>
        <p:nvSpPr>
          <p:cNvPr id="705549" name="Text Box 13"/>
          <p:cNvSpPr txBox="1">
            <a:spLocks noChangeArrowheads="1"/>
          </p:cNvSpPr>
          <p:nvPr/>
        </p:nvSpPr>
        <p:spPr bwMode="auto">
          <a:xfrm>
            <a:off x="2667000" y="4854575"/>
            <a:ext cx="2520242"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Error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Control</a:t>
            </a:r>
          </a:p>
        </p:txBody>
      </p:sp>
      <p:sp>
        <p:nvSpPr>
          <p:cNvPr id="705550" name="Text Box 14"/>
          <p:cNvSpPr txBox="1">
            <a:spLocks noChangeArrowheads="1"/>
          </p:cNvSpPr>
          <p:nvPr/>
        </p:nvSpPr>
        <p:spPr bwMode="auto">
          <a:xfrm>
            <a:off x="2667000" y="5516563"/>
            <a:ext cx="369364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dirty="0" smtClean="0">
                <a:effectLst>
                  <a:outerShdw blurRad="38100" dist="38100" dir="2700000" algn="tl">
                    <a:srgbClr val="C0C0C0"/>
                  </a:outerShdw>
                </a:effectLst>
                <a:latin typeface="Adobe Heiti Std R" pitchFamily="34" charset="-128"/>
                <a:ea typeface="新細明體" panose="02020500000000000000" pitchFamily="18" charset="-120"/>
              </a:rPr>
              <a:t>Congestion </a:t>
            </a:r>
            <a:r>
              <a:rPr lang="en-US" altLang="zh-TW" sz="3200" i="1" dirty="0">
                <a:effectLst>
                  <a:outerShdw blurRad="38100" dist="38100" dir="2700000" algn="tl">
                    <a:srgbClr val="C0C0C0"/>
                  </a:outerShdw>
                </a:effectLst>
                <a:latin typeface="Adobe Heiti Std R" pitchFamily="34" charset="-128"/>
                <a:ea typeface="新細明體" panose="02020500000000000000" pitchFamily="18" charset="-120"/>
              </a:rPr>
              <a:t>Control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 name="Text Box 3"/>
          <p:cNvSpPr txBox="1">
            <a:spLocks noChangeArrowheads="1"/>
          </p:cNvSpPr>
          <p:nvPr/>
        </p:nvSpPr>
        <p:spPr bwMode="auto">
          <a:xfrm>
            <a:off x="228600" y="355600"/>
            <a:ext cx="3566233"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INTRODUCTION</a:t>
            </a:r>
            <a:endParaRPr lang="en-US" altLang="zh-TW" sz="3600" dirty="0">
              <a:solidFill>
                <a:schemeClr val="bg1"/>
              </a:solidFill>
              <a:latin typeface="Times" pitchFamily="18" charset="0"/>
              <a:ea typeface="新細明體" pitchFamily="18" charset="-120"/>
            </a:endParaRPr>
          </a:p>
        </p:txBody>
      </p:sp>
      <p:sp>
        <p:nvSpPr>
          <p:cNvPr id="12294"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en-US">
              <a:latin typeface="Times New Roman" pitchFamily="18" charset="0"/>
              <a:ea typeface="新細明體" pitchFamily="18" charset="-120"/>
            </a:endParaRPr>
          </a:p>
        </p:txBody>
      </p:sp>
      <p:sp>
        <p:nvSpPr>
          <p:cNvPr id="12295" name="Rectangle 5"/>
          <p:cNvSpPr>
            <a:spLocks noChangeArrowheads="1"/>
          </p:cNvSpPr>
          <p:nvPr/>
        </p:nvSpPr>
        <p:spPr bwMode="auto">
          <a:xfrm>
            <a:off x="381000" y="1524000"/>
            <a:ext cx="8534400" cy="3539430"/>
          </a:xfrm>
          <a:prstGeom prst="rect">
            <a:avLst/>
          </a:prstGeom>
          <a:noFill/>
          <a:ln w="9525">
            <a:noFill/>
            <a:miter lim="800000"/>
            <a:headEnd/>
            <a:tailEnd/>
          </a:ln>
          <a:effectLst/>
        </p:spPr>
        <p:txBody>
          <a:bodyPr>
            <a:spAutoFit/>
          </a:bodyPr>
          <a:lstStyle/>
          <a:p>
            <a:pPr algn="just"/>
            <a:r>
              <a:rPr lang="en-US" altLang="zh-TW" sz="2800" dirty="0">
                <a:latin typeface="Arial Unicode MS" pitchFamily="34" charset="-120"/>
                <a:ea typeface="Arial Unicode MS" pitchFamily="34" charset="-120"/>
                <a:cs typeface="Arial Unicode MS" pitchFamily="34" charset="-120"/>
              </a:rPr>
              <a:t>Stream Control Transmission Protocol (SCTP) is a new </a:t>
            </a:r>
            <a:r>
              <a:rPr lang="en-US" altLang="zh-TW" sz="2800" dirty="0">
                <a:solidFill>
                  <a:srgbClr val="3366FF"/>
                </a:solidFill>
                <a:latin typeface="Arial Unicode MS" pitchFamily="34" charset="-120"/>
                <a:ea typeface="Arial Unicode MS" pitchFamily="34" charset="-120"/>
                <a:cs typeface="Arial Unicode MS" pitchFamily="34" charset="-120"/>
              </a:rPr>
              <a:t>reliable</a:t>
            </a:r>
            <a:r>
              <a:rPr lang="en-US" altLang="zh-TW" sz="2800" dirty="0">
                <a:latin typeface="Arial Unicode MS" pitchFamily="34" charset="-120"/>
                <a:ea typeface="Arial Unicode MS" pitchFamily="34" charset="-120"/>
                <a:cs typeface="Arial Unicode MS" pitchFamily="34" charset="-120"/>
              </a:rPr>
              <a:t>, </a:t>
            </a:r>
            <a:r>
              <a:rPr lang="en-US" altLang="zh-TW" sz="2800" dirty="0">
                <a:solidFill>
                  <a:srgbClr val="3366FF"/>
                </a:solidFill>
                <a:latin typeface="Arial Unicode MS" pitchFamily="34" charset="-120"/>
                <a:ea typeface="Arial Unicode MS" pitchFamily="34" charset="-120"/>
                <a:cs typeface="Arial Unicode MS" pitchFamily="34" charset="-120"/>
              </a:rPr>
              <a:t>message-oriented</a:t>
            </a:r>
            <a:r>
              <a:rPr lang="en-US" altLang="zh-TW" sz="2800" dirty="0">
                <a:latin typeface="Arial Unicode MS" pitchFamily="34" charset="-120"/>
                <a:ea typeface="Arial Unicode MS" pitchFamily="34" charset="-120"/>
                <a:cs typeface="Arial Unicode MS" pitchFamily="34" charset="-120"/>
              </a:rPr>
              <a:t> </a:t>
            </a:r>
            <a:r>
              <a:rPr lang="en-US" altLang="zh-TW" sz="2800" dirty="0">
                <a:solidFill>
                  <a:srgbClr val="3366FF"/>
                </a:solidFill>
                <a:latin typeface="Arial Unicode MS" pitchFamily="34" charset="-120"/>
                <a:ea typeface="Arial Unicode MS" pitchFamily="34" charset="-120"/>
                <a:cs typeface="Arial Unicode MS" pitchFamily="34" charset="-120"/>
              </a:rPr>
              <a:t>transport-layer</a:t>
            </a:r>
            <a:r>
              <a:rPr lang="en-US" altLang="zh-TW" sz="2800" dirty="0">
                <a:latin typeface="Arial Unicode MS" pitchFamily="34" charset="-120"/>
                <a:ea typeface="Arial Unicode MS" pitchFamily="34" charset="-120"/>
                <a:cs typeface="Arial Unicode MS" pitchFamily="34" charset="-120"/>
              </a:rPr>
              <a:t> protocol. Figure </a:t>
            </a:r>
            <a:r>
              <a:rPr lang="en-US" altLang="zh-TW" sz="2800" dirty="0" smtClean="0">
                <a:latin typeface="Arial Unicode MS" pitchFamily="34" charset="-120"/>
                <a:ea typeface="Arial Unicode MS" pitchFamily="34" charset="-120"/>
                <a:cs typeface="Arial Unicode MS" pitchFamily="34" charset="-120"/>
              </a:rPr>
              <a:t>shows </a:t>
            </a:r>
            <a:r>
              <a:rPr lang="en-US" altLang="zh-TW" sz="2800" dirty="0">
                <a:latin typeface="Arial Unicode MS" pitchFamily="34" charset="-120"/>
                <a:ea typeface="Arial Unicode MS" pitchFamily="34" charset="-120"/>
                <a:cs typeface="Arial Unicode MS" pitchFamily="34" charset="-120"/>
              </a:rPr>
              <a:t>the relationship of SCTP to the other protocols in the Internet protocol suite. SCTP lies between the application layer and the network layer and serves as the intermediary between the application programs and the network operations.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TCP/IP </a:t>
            </a:r>
            <a:r>
              <a:rPr lang="en-US" altLang="en-US" i="1" dirty="0">
                <a:latin typeface="Times New Roman" pitchFamily="18" charset="0"/>
              </a:rPr>
              <a:t>Protocol suite</a:t>
            </a:r>
          </a:p>
        </p:txBody>
      </p:sp>
      <p:sp>
        <p:nvSpPr>
          <p:cNvPr id="1434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4348" name="Picture 11"/>
          <p:cNvPicPr>
            <a:picLocks noChangeAspect="1" noChangeArrowheads="1"/>
          </p:cNvPicPr>
          <p:nvPr/>
        </p:nvPicPr>
        <p:blipFill>
          <a:blip r:embed="rId3"/>
          <a:srcRect/>
          <a:stretch>
            <a:fillRect/>
          </a:stretch>
        </p:blipFill>
        <p:spPr bwMode="auto">
          <a:xfrm>
            <a:off x="652463" y="1385888"/>
            <a:ext cx="7805737" cy="43291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1" name="Text Box 3"/>
          <p:cNvSpPr txBox="1">
            <a:spLocks noChangeArrowheads="1"/>
          </p:cNvSpPr>
          <p:nvPr/>
        </p:nvSpPr>
        <p:spPr bwMode="auto">
          <a:xfrm>
            <a:off x="228600" y="355600"/>
            <a:ext cx="3377720"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SCTP </a:t>
            </a:r>
            <a:r>
              <a:rPr lang="en-US" altLang="zh-TW" sz="3600" dirty="0">
                <a:solidFill>
                  <a:schemeClr val="bg1"/>
                </a:solidFill>
                <a:latin typeface="Times" pitchFamily="18" charset="0"/>
                <a:ea typeface="新細明體" pitchFamily="18" charset="-120"/>
              </a:rPr>
              <a:t>SERVICES</a:t>
            </a:r>
          </a:p>
        </p:txBody>
      </p:sp>
      <p:sp>
        <p:nvSpPr>
          <p:cNvPr id="19462"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9463" name="Rectangle 5"/>
          <p:cNvSpPr>
            <a:spLocks noChangeArrowheads="1"/>
          </p:cNvSpPr>
          <p:nvPr/>
        </p:nvSpPr>
        <p:spPr bwMode="auto">
          <a:xfrm>
            <a:off x="381000" y="1524000"/>
            <a:ext cx="8534400" cy="1373188"/>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Before discussing the operation of SCTP, let us explain the services offered by SCTP to the application layer processes.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28066"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21509"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28068" name="Rectangle 4"/>
          <p:cNvSpPr>
            <a:spLocks noChangeArrowheads="1"/>
          </p:cNvSpPr>
          <p:nvPr/>
        </p:nvSpPr>
        <p:spPr bwMode="auto">
          <a:xfrm>
            <a:off x="304800" y="989013"/>
            <a:ext cx="8382000" cy="308292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Process-to-Process Communication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Multiple Streams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Multihoming</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Full-Duplex Communication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Connection-Oriented Service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Reliable Service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8068"/>
                                        </p:tgtEl>
                                        <p:attrNameLst>
                                          <p:attrName>style.visibility</p:attrName>
                                        </p:attrNameLst>
                                      </p:cBhvr>
                                      <p:to>
                                        <p:strVal val="visible"/>
                                      </p:to>
                                    </p:set>
                                    <p:animEffect transition="in" filter="wipe(up)">
                                      <p:cBhvr>
                                        <p:cTn id="7" dur="5000"/>
                                        <p:tgtEl>
                                          <p:spTgt spid="728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28"/>
          <p:cNvPicPr>
            <a:picLocks noChangeAspect="1" noChangeArrowheads="1"/>
          </p:cNvPicPr>
          <p:nvPr/>
        </p:nvPicPr>
        <p:blipFill>
          <a:blip r:embed="rId3"/>
          <a:srcRect/>
          <a:stretch>
            <a:fillRect/>
          </a:stretch>
        </p:blipFill>
        <p:spPr bwMode="auto">
          <a:xfrm>
            <a:off x="1143000" y="2155825"/>
            <a:ext cx="7688263" cy="27209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Multiple-stream </a:t>
            </a:r>
            <a:r>
              <a:rPr lang="en-US" altLang="en-US" i="1" dirty="0">
                <a:latin typeface="Times New Roman" pitchFamily="18" charset="0"/>
              </a:rPr>
              <a:t>concept</a:t>
            </a:r>
          </a:p>
        </p:txBody>
      </p:sp>
      <p:sp>
        <p:nvSpPr>
          <p:cNvPr id="2561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25612" name="Picture 10"/>
          <p:cNvPicPr>
            <a:picLocks noChangeAspect="1" noChangeArrowheads="1"/>
          </p:cNvPicPr>
          <p:nvPr/>
        </p:nvPicPr>
        <p:blipFill>
          <a:blip r:embed="rId3"/>
          <a:srcRect/>
          <a:stretch>
            <a:fillRect/>
          </a:stretch>
        </p:blipFill>
        <p:spPr bwMode="auto">
          <a:xfrm>
            <a:off x="381000" y="2209800"/>
            <a:ext cx="8382000" cy="2887663"/>
          </a:xfrm>
          <a:prstGeom prst="rect">
            <a:avLst/>
          </a:prstGeom>
          <a:noFill/>
          <a:ln w="9525">
            <a:noFill/>
            <a:miter lim="800000"/>
            <a:headEnd/>
            <a:tailEnd/>
          </a:ln>
          <a:effectLst/>
        </p:spPr>
      </p:pic>
      <p:sp>
        <p:nvSpPr>
          <p:cNvPr id="25613" name="Text Box 11"/>
          <p:cNvSpPr txBox="1">
            <a:spLocks noChangeArrowheads="1"/>
          </p:cNvSpPr>
          <p:nvPr/>
        </p:nvSpPr>
        <p:spPr bwMode="auto">
          <a:xfrm>
            <a:off x="2362200" y="1676400"/>
            <a:ext cx="4462463" cy="1006475"/>
          </a:xfrm>
          <a:prstGeom prst="rect">
            <a:avLst/>
          </a:prstGeom>
          <a:noFill/>
          <a:ln w="9525">
            <a:noFill/>
            <a:miter lim="800000"/>
            <a:headEnd/>
            <a:tailEnd/>
          </a:ln>
          <a:effectLst/>
        </p:spPr>
        <p:txBody>
          <a:bodyPr wrap="none">
            <a:spAutoFit/>
          </a:bodyPr>
          <a:lstStyle/>
          <a:p>
            <a:r>
              <a:rPr lang="en-US" altLang="zh-TW" sz="2000" i="1">
                <a:solidFill>
                  <a:schemeClr val="hlink"/>
                </a:solidFill>
                <a:ea typeface="新細明體" pitchFamily="18" charset="-120"/>
              </a:rPr>
              <a:t>If one of the streams is blocked, </a:t>
            </a:r>
          </a:p>
          <a:p>
            <a:r>
              <a:rPr lang="en-US" altLang="zh-TW" sz="2000" i="1">
                <a:solidFill>
                  <a:schemeClr val="hlink"/>
                </a:solidFill>
                <a:ea typeface="新細明體" pitchFamily="18" charset="-120"/>
              </a:rPr>
              <a:t>the other streams can still deliver</a:t>
            </a:r>
          </a:p>
          <a:p>
            <a:r>
              <a:rPr lang="en-US" altLang="zh-TW" sz="2000" i="1">
                <a:solidFill>
                  <a:schemeClr val="hlink"/>
                </a:solidFill>
                <a:ea typeface="新細明體" pitchFamily="18" charset="-120"/>
              </a:rPr>
              <a:t>their data.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err="1" smtClean="0">
                <a:latin typeface="Times New Roman" pitchFamily="18" charset="0"/>
              </a:rPr>
              <a:t>Multihoming</a:t>
            </a:r>
            <a:r>
              <a:rPr lang="en-US" altLang="en-US" i="1" dirty="0" smtClean="0">
                <a:latin typeface="Times New Roman" pitchFamily="18" charset="0"/>
              </a:rPr>
              <a:t> </a:t>
            </a:r>
            <a:r>
              <a:rPr lang="en-US" altLang="en-US" i="1" dirty="0">
                <a:latin typeface="Times New Roman" pitchFamily="18" charset="0"/>
              </a:rPr>
              <a:t>concept</a:t>
            </a:r>
          </a:p>
        </p:txBody>
      </p:sp>
      <p:sp>
        <p:nvSpPr>
          <p:cNvPr id="2970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29708" name="Picture 10"/>
          <p:cNvPicPr>
            <a:picLocks noChangeAspect="1" noChangeArrowheads="1"/>
          </p:cNvPicPr>
          <p:nvPr/>
        </p:nvPicPr>
        <p:blipFill>
          <a:blip r:embed="rId3"/>
          <a:srcRect/>
          <a:stretch>
            <a:fillRect/>
          </a:stretch>
        </p:blipFill>
        <p:spPr bwMode="auto">
          <a:xfrm>
            <a:off x="425450" y="2595563"/>
            <a:ext cx="8108950" cy="1747837"/>
          </a:xfrm>
          <a:prstGeom prst="rect">
            <a:avLst/>
          </a:prstGeom>
          <a:noFill/>
          <a:ln w="9525">
            <a:noFill/>
            <a:miter lim="800000"/>
            <a:headEnd/>
            <a:tailEnd/>
          </a:ln>
          <a:effectLst/>
        </p:spPr>
      </p:pic>
      <p:sp>
        <p:nvSpPr>
          <p:cNvPr id="29709" name="Text Box 11"/>
          <p:cNvSpPr txBox="1">
            <a:spLocks noChangeArrowheads="1"/>
          </p:cNvSpPr>
          <p:nvPr/>
        </p:nvSpPr>
        <p:spPr bwMode="auto">
          <a:xfrm>
            <a:off x="1676400" y="1600200"/>
            <a:ext cx="6019800" cy="1066800"/>
          </a:xfrm>
          <a:prstGeom prst="rect">
            <a:avLst/>
          </a:prstGeom>
          <a:noFill/>
          <a:ln w="9525">
            <a:noFill/>
            <a:miter lim="800000"/>
            <a:headEnd/>
            <a:tailEnd/>
          </a:ln>
          <a:effectLst/>
        </p:spPr>
        <p:txBody>
          <a:bodyPr>
            <a:spAutoFit/>
          </a:bodyPr>
          <a:lstStyle/>
          <a:p>
            <a:r>
              <a:rPr lang="en-US" altLang="zh-TW" sz="2000" i="1">
                <a:solidFill>
                  <a:schemeClr val="hlink"/>
                </a:solidFill>
                <a:ea typeface="新細明體" pitchFamily="18" charset="-120"/>
              </a:rPr>
              <a:t>At present, SCTP does not allow load sharing between different path. </a:t>
            </a:r>
          </a:p>
          <a:p>
            <a:pPr>
              <a:spcBef>
                <a:spcPct val="20000"/>
              </a:spcBef>
            </a:pPr>
            <a:r>
              <a:rPr lang="en-US" altLang="zh-TW" sz="2000" i="1">
                <a:solidFill>
                  <a:schemeClr val="hlink"/>
                </a:solidFill>
                <a:ea typeface="新細明體" pitchFamily="18" charset="-120"/>
              </a:rPr>
              <a:t>Currently, it is only for fault-tolerance.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40354"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35845"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40356" name="Rectangle 4"/>
          <p:cNvSpPr>
            <a:spLocks noChangeArrowheads="1"/>
          </p:cNvSpPr>
          <p:nvPr/>
        </p:nvSpPr>
        <p:spPr bwMode="auto">
          <a:xfrm>
            <a:off x="304800" y="989013"/>
            <a:ext cx="8382000" cy="4108450"/>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Transmission Sequence Number (TSN)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Stream Identifier (SI)</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Stream Sequence Number (SSN)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Packets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Acknowledgment Number</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Flow Control</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Error Control</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Congestion Control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40356"/>
                                        </p:tgtEl>
                                        <p:attrNameLst>
                                          <p:attrName>style.visibility</p:attrName>
                                        </p:attrNameLst>
                                      </p:cBhvr>
                                      <p:to>
                                        <p:strVal val="visible"/>
                                      </p:to>
                                    </p:set>
                                    <p:animEffect transition="in" filter="wipe(up)">
                                      <p:cBhvr>
                                        <p:cTn id="7" dur="5000"/>
                                        <p:tgtEl>
                                          <p:spTgt spid="740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2"/>
          <p:cNvSpPr txBox="1">
            <a:spLocks noChangeArrowheads="1"/>
          </p:cNvSpPr>
          <p:nvPr/>
        </p:nvSpPr>
        <p:spPr bwMode="auto">
          <a:xfrm>
            <a:off x="990600" y="90488"/>
            <a:ext cx="76962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Comparison </a:t>
            </a:r>
            <a:r>
              <a:rPr lang="en-US" altLang="en-US" i="1" dirty="0">
                <a:latin typeface="Times New Roman" pitchFamily="18" charset="0"/>
              </a:rPr>
              <a:t>between a TCP segment and an SCTP packet</a:t>
            </a:r>
          </a:p>
        </p:txBody>
      </p:sp>
      <p:sp>
        <p:nvSpPr>
          <p:cNvPr id="4404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44044" name="Picture 10"/>
          <p:cNvPicPr>
            <a:picLocks noChangeAspect="1" noChangeArrowheads="1"/>
          </p:cNvPicPr>
          <p:nvPr/>
        </p:nvPicPr>
        <p:blipFill>
          <a:blip r:embed="rId3"/>
          <a:srcRect/>
          <a:stretch>
            <a:fillRect/>
          </a:stretch>
        </p:blipFill>
        <p:spPr bwMode="auto">
          <a:xfrm>
            <a:off x="304800" y="2566988"/>
            <a:ext cx="8583613" cy="22336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Packet</a:t>
            </a:r>
            <a:r>
              <a:rPr lang="en-US" altLang="en-US" i="1" dirty="0">
                <a:latin typeface="Times New Roman" pitchFamily="18" charset="0"/>
              </a:rPr>
              <a:t>, data chunks, and streams</a:t>
            </a:r>
          </a:p>
        </p:txBody>
      </p:sp>
      <p:sp>
        <p:nvSpPr>
          <p:cNvPr id="5325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53260" name="Picture 10"/>
          <p:cNvPicPr>
            <a:picLocks noChangeAspect="1" noChangeArrowheads="1"/>
          </p:cNvPicPr>
          <p:nvPr/>
        </p:nvPicPr>
        <p:blipFill>
          <a:blip r:embed="rId3"/>
          <a:srcRect/>
          <a:stretch>
            <a:fillRect/>
          </a:stretch>
        </p:blipFill>
        <p:spPr bwMode="auto">
          <a:xfrm>
            <a:off x="627063" y="2312988"/>
            <a:ext cx="7907337" cy="31734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7" name="Text Box 3"/>
          <p:cNvSpPr txBox="1">
            <a:spLocks noChangeArrowheads="1"/>
          </p:cNvSpPr>
          <p:nvPr/>
        </p:nvSpPr>
        <p:spPr bwMode="auto">
          <a:xfrm>
            <a:off x="228600" y="355600"/>
            <a:ext cx="3781100"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PACKET </a:t>
            </a:r>
            <a:r>
              <a:rPr lang="en-US" altLang="zh-TW" sz="3600" dirty="0">
                <a:solidFill>
                  <a:schemeClr val="bg1"/>
                </a:solidFill>
                <a:latin typeface="Times" pitchFamily="18" charset="0"/>
                <a:ea typeface="新細明體" pitchFamily="18" charset="-120"/>
              </a:rPr>
              <a:t>FORMAT</a:t>
            </a:r>
          </a:p>
        </p:txBody>
      </p:sp>
      <p:sp>
        <p:nvSpPr>
          <p:cNvPr id="59398"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59399" name="Rectangle 5"/>
          <p:cNvSpPr>
            <a:spLocks noChangeArrowheads="1"/>
          </p:cNvSpPr>
          <p:nvPr/>
        </p:nvSpPr>
        <p:spPr bwMode="auto">
          <a:xfrm>
            <a:off x="381000" y="1524000"/>
            <a:ext cx="8534400" cy="3508375"/>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In this section, we show the format of a packet and different types of chunks. Most of the information presented in this section will become clear later; this section can be skipped in the first reading or used only as the reference. An SCTP packet has a mandatory general header and a set of blocks called chunks. There are two types of chunks: control chunks and data chunks.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60834"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61445"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60836" name="Rectangle 4"/>
          <p:cNvSpPr>
            <a:spLocks noChangeArrowheads="1"/>
          </p:cNvSpPr>
          <p:nvPr/>
        </p:nvSpPr>
        <p:spPr bwMode="auto">
          <a:xfrm>
            <a:off x="304800" y="989013"/>
            <a:ext cx="8382000" cy="103187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General Header</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Chunks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60836"/>
                                        </p:tgtEl>
                                        <p:attrNameLst>
                                          <p:attrName>style.visibility</p:attrName>
                                        </p:attrNameLst>
                                      </p:cBhvr>
                                      <p:to>
                                        <p:strVal val="visible"/>
                                      </p:to>
                                    </p:set>
                                    <p:animEffect transition="in" filter="wipe(up)">
                                      <p:cBhvr>
                                        <p:cTn id="7" dur="5000"/>
                                        <p:tgtEl>
                                          <p:spTgt spid="760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8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SCTP </a:t>
            </a:r>
            <a:r>
              <a:rPr lang="en-US" altLang="en-US" i="1" dirty="0">
                <a:latin typeface="Times New Roman" pitchFamily="18" charset="0"/>
              </a:rPr>
              <a:t>packet format</a:t>
            </a:r>
          </a:p>
        </p:txBody>
      </p:sp>
      <p:sp>
        <p:nvSpPr>
          <p:cNvPr id="6349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63500" name="Picture 10"/>
          <p:cNvPicPr>
            <a:picLocks noChangeAspect="1" noChangeArrowheads="1"/>
          </p:cNvPicPr>
          <p:nvPr/>
        </p:nvPicPr>
        <p:blipFill>
          <a:blip r:embed="rId3"/>
          <a:srcRect/>
          <a:stretch>
            <a:fillRect/>
          </a:stretch>
        </p:blipFill>
        <p:spPr bwMode="auto">
          <a:xfrm>
            <a:off x="1322388" y="2193925"/>
            <a:ext cx="6526212" cy="2835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Common </a:t>
            </a:r>
            <a:r>
              <a:rPr lang="en-US" altLang="en-US" i="1" dirty="0">
                <a:latin typeface="Times New Roman" pitchFamily="18" charset="0"/>
              </a:rPr>
              <a:t>layout of a chunk</a:t>
            </a:r>
          </a:p>
        </p:txBody>
      </p:sp>
      <p:sp>
        <p:nvSpPr>
          <p:cNvPr id="6759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67596" name="Picture 10"/>
          <p:cNvPicPr>
            <a:picLocks noChangeAspect="1" noChangeArrowheads="1"/>
          </p:cNvPicPr>
          <p:nvPr/>
        </p:nvPicPr>
        <p:blipFill>
          <a:blip r:embed="rId3"/>
          <a:srcRect/>
          <a:stretch>
            <a:fillRect/>
          </a:stretch>
        </p:blipFill>
        <p:spPr bwMode="auto">
          <a:xfrm>
            <a:off x="1187450" y="2741613"/>
            <a:ext cx="6508750" cy="12969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Multiple-stream </a:t>
            </a:r>
            <a:r>
              <a:rPr lang="en-US" altLang="en-US" i="1" dirty="0">
                <a:latin typeface="Times New Roman" pitchFamily="18" charset="0"/>
              </a:rPr>
              <a:t>concept</a:t>
            </a:r>
          </a:p>
        </p:txBody>
      </p:sp>
      <p:sp>
        <p:nvSpPr>
          <p:cNvPr id="6964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69644" name="Picture 10"/>
          <p:cNvPicPr>
            <a:picLocks noChangeAspect="1" noChangeArrowheads="1"/>
          </p:cNvPicPr>
          <p:nvPr/>
        </p:nvPicPr>
        <p:blipFill>
          <a:blip r:embed="rId3"/>
          <a:srcRect/>
          <a:stretch>
            <a:fillRect/>
          </a:stretch>
        </p:blipFill>
        <p:spPr bwMode="auto">
          <a:xfrm>
            <a:off x="523875" y="2519363"/>
            <a:ext cx="8162925" cy="18240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3" name="Picture 28"/>
          <p:cNvPicPr>
            <a:picLocks noChangeAspect="1" noChangeArrowheads="1"/>
          </p:cNvPicPr>
          <p:nvPr/>
        </p:nvPicPr>
        <p:blipFill>
          <a:blip r:embed="rId3"/>
          <a:srcRect/>
          <a:stretch>
            <a:fillRect/>
          </a:stretch>
        </p:blipFill>
        <p:spPr bwMode="auto">
          <a:xfrm>
            <a:off x="1179513" y="1060450"/>
            <a:ext cx="7431087" cy="4460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Data </a:t>
            </a:r>
            <a:r>
              <a:rPr lang="en-US" altLang="en-US" i="1" dirty="0">
                <a:latin typeface="Times New Roman" pitchFamily="18" charset="0"/>
              </a:rPr>
              <a:t>chunk</a:t>
            </a:r>
          </a:p>
        </p:txBody>
      </p:sp>
      <p:sp>
        <p:nvSpPr>
          <p:cNvPr id="7783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77836" name="Picture 10"/>
          <p:cNvPicPr>
            <a:picLocks noChangeAspect="1" noChangeArrowheads="1"/>
          </p:cNvPicPr>
          <p:nvPr/>
        </p:nvPicPr>
        <p:blipFill>
          <a:blip r:embed="rId3"/>
          <a:srcRect/>
          <a:stretch>
            <a:fillRect/>
          </a:stretch>
        </p:blipFill>
        <p:spPr bwMode="auto">
          <a:xfrm>
            <a:off x="142875" y="1800225"/>
            <a:ext cx="8848725" cy="3762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INIT </a:t>
            </a:r>
            <a:r>
              <a:rPr lang="en-US" altLang="en-US" i="1" dirty="0">
                <a:latin typeface="Times New Roman" pitchFamily="18" charset="0"/>
              </a:rPr>
              <a:t>chunk</a:t>
            </a:r>
          </a:p>
        </p:txBody>
      </p:sp>
      <p:sp>
        <p:nvSpPr>
          <p:cNvPr id="8193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81932" name="Picture 10"/>
          <p:cNvPicPr>
            <a:picLocks noChangeAspect="1" noChangeArrowheads="1"/>
          </p:cNvPicPr>
          <p:nvPr/>
        </p:nvPicPr>
        <p:blipFill>
          <a:blip r:embed="rId3"/>
          <a:srcRect/>
          <a:stretch>
            <a:fillRect/>
          </a:stretch>
        </p:blipFill>
        <p:spPr bwMode="auto">
          <a:xfrm>
            <a:off x="1193800" y="1798638"/>
            <a:ext cx="7112000" cy="3230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INIT </a:t>
            </a:r>
            <a:r>
              <a:rPr lang="en-US" altLang="en-US" i="1" dirty="0">
                <a:latin typeface="Times New Roman" pitchFamily="18" charset="0"/>
              </a:rPr>
              <a:t>ACK chunk</a:t>
            </a:r>
          </a:p>
        </p:txBody>
      </p:sp>
      <p:sp>
        <p:nvSpPr>
          <p:cNvPr id="8602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86028" name="Picture 10"/>
          <p:cNvPicPr>
            <a:picLocks noChangeAspect="1" noChangeArrowheads="1"/>
          </p:cNvPicPr>
          <p:nvPr/>
        </p:nvPicPr>
        <p:blipFill>
          <a:blip r:embed="rId3"/>
          <a:srcRect/>
          <a:stretch>
            <a:fillRect/>
          </a:stretch>
        </p:blipFill>
        <p:spPr bwMode="auto">
          <a:xfrm>
            <a:off x="457200" y="1408113"/>
            <a:ext cx="8070850" cy="4154487"/>
          </a:xfrm>
          <a:prstGeom prst="rect">
            <a:avLst/>
          </a:prstGeom>
          <a:noFill/>
          <a:ln w="9525">
            <a:noFill/>
            <a:miter lim="800000"/>
            <a:headEnd/>
            <a:tailEnd/>
          </a:ln>
          <a:effectLst/>
        </p:spPr>
      </p:pic>
      <p:sp>
        <p:nvSpPr>
          <p:cNvPr id="86029" name="Oval 11"/>
          <p:cNvSpPr>
            <a:spLocks noChangeArrowheads="1"/>
          </p:cNvSpPr>
          <p:nvPr/>
        </p:nvSpPr>
        <p:spPr bwMode="auto">
          <a:xfrm>
            <a:off x="4114800" y="4038600"/>
            <a:ext cx="1752600" cy="457200"/>
          </a:xfrm>
          <a:prstGeom prst="ellipse">
            <a:avLst/>
          </a:prstGeom>
          <a:noFill/>
          <a:ln w="38100">
            <a:solidFill>
              <a:srgbClr val="FF0000"/>
            </a:solidFill>
            <a:round/>
            <a:headEnd/>
            <a:tailEnd/>
          </a:ln>
          <a:effectLst/>
        </p:spPr>
        <p:txBody>
          <a:bodyPr wrap="none" anchor="ct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COOKIE </a:t>
            </a:r>
            <a:r>
              <a:rPr lang="en-US" altLang="en-US" i="1" dirty="0">
                <a:latin typeface="Times New Roman" pitchFamily="18" charset="0"/>
              </a:rPr>
              <a:t>ECHO chunk</a:t>
            </a:r>
          </a:p>
        </p:txBody>
      </p:sp>
      <p:sp>
        <p:nvSpPr>
          <p:cNvPr id="9012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90124" name="Picture 10"/>
          <p:cNvPicPr>
            <a:picLocks noChangeAspect="1" noChangeArrowheads="1"/>
          </p:cNvPicPr>
          <p:nvPr/>
        </p:nvPicPr>
        <p:blipFill>
          <a:blip r:embed="rId3"/>
          <a:srcRect/>
          <a:stretch>
            <a:fillRect/>
          </a:stretch>
        </p:blipFill>
        <p:spPr bwMode="auto">
          <a:xfrm>
            <a:off x="812800" y="2720975"/>
            <a:ext cx="7112000" cy="1317625"/>
          </a:xfrm>
          <a:prstGeom prst="rect">
            <a:avLst/>
          </a:prstGeom>
          <a:noFill/>
          <a:ln w="9525">
            <a:noFill/>
            <a:miter lim="800000"/>
            <a:headEnd/>
            <a:tailEnd/>
          </a:ln>
          <a:effectLst/>
        </p:spPr>
      </p:pic>
      <p:sp>
        <p:nvSpPr>
          <p:cNvPr id="90125" name="Oval 11"/>
          <p:cNvSpPr>
            <a:spLocks noChangeArrowheads="1"/>
          </p:cNvSpPr>
          <p:nvPr/>
        </p:nvSpPr>
        <p:spPr bwMode="auto">
          <a:xfrm>
            <a:off x="3500438" y="3394075"/>
            <a:ext cx="1752600" cy="457200"/>
          </a:xfrm>
          <a:prstGeom prst="ellipse">
            <a:avLst/>
          </a:prstGeom>
          <a:noFill/>
          <a:ln w="38100">
            <a:solidFill>
              <a:srgbClr val="FF0000"/>
            </a:solidFill>
            <a:round/>
            <a:headEnd/>
            <a:tailEnd/>
          </a:ln>
          <a:effectLst/>
        </p:spPr>
        <p:txBody>
          <a:bodyPr wrap="none" anchor="ct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COOKIE </a:t>
            </a:r>
            <a:r>
              <a:rPr lang="en-US" altLang="en-US" i="1" dirty="0">
                <a:latin typeface="Times New Roman" pitchFamily="18" charset="0"/>
              </a:rPr>
              <a:t>ACK</a:t>
            </a:r>
          </a:p>
        </p:txBody>
      </p:sp>
      <p:sp>
        <p:nvSpPr>
          <p:cNvPr id="9217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92172" name="Picture 10"/>
          <p:cNvPicPr>
            <a:picLocks noChangeAspect="1" noChangeArrowheads="1"/>
          </p:cNvPicPr>
          <p:nvPr/>
        </p:nvPicPr>
        <p:blipFill>
          <a:blip r:embed="rId3"/>
          <a:srcRect/>
          <a:stretch>
            <a:fillRect/>
          </a:stretch>
        </p:blipFill>
        <p:spPr bwMode="auto">
          <a:xfrm>
            <a:off x="1117600" y="2906713"/>
            <a:ext cx="7112000" cy="679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SACK </a:t>
            </a:r>
            <a:r>
              <a:rPr lang="en-US" altLang="en-US" i="1" dirty="0">
                <a:latin typeface="Times New Roman" pitchFamily="18" charset="0"/>
              </a:rPr>
              <a:t>chunk</a:t>
            </a:r>
          </a:p>
        </p:txBody>
      </p:sp>
      <p:sp>
        <p:nvSpPr>
          <p:cNvPr id="9421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94220" name="Picture 10"/>
          <p:cNvPicPr>
            <a:picLocks noChangeAspect="1" noChangeArrowheads="1"/>
          </p:cNvPicPr>
          <p:nvPr/>
        </p:nvPicPr>
        <p:blipFill>
          <a:blip r:embed="rId3"/>
          <a:srcRect/>
          <a:stretch>
            <a:fillRect/>
          </a:stretch>
        </p:blipFill>
        <p:spPr bwMode="auto">
          <a:xfrm>
            <a:off x="1447800" y="1277938"/>
            <a:ext cx="7315200" cy="4708525"/>
          </a:xfrm>
          <a:prstGeom prst="rect">
            <a:avLst/>
          </a:prstGeom>
          <a:noFill/>
          <a:ln w="9525">
            <a:noFill/>
            <a:miter lim="800000"/>
            <a:headEnd/>
            <a:tailEnd/>
          </a:ln>
          <a:effectLst/>
        </p:spPr>
      </p:pic>
      <p:sp>
        <p:nvSpPr>
          <p:cNvPr id="94221" name="Text Box 11"/>
          <p:cNvSpPr txBox="1">
            <a:spLocks noChangeArrowheads="1"/>
          </p:cNvSpPr>
          <p:nvPr/>
        </p:nvSpPr>
        <p:spPr bwMode="auto">
          <a:xfrm>
            <a:off x="304800" y="1920875"/>
            <a:ext cx="2819400" cy="517525"/>
          </a:xfrm>
          <a:prstGeom prst="rect">
            <a:avLst/>
          </a:prstGeom>
          <a:noFill/>
          <a:ln w="9525">
            <a:noFill/>
            <a:miter lim="800000"/>
            <a:headEnd/>
            <a:tailEnd/>
          </a:ln>
          <a:effectLst/>
        </p:spPr>
        <p:txBody>
          <a:bodyPr>
            <a:spAutoFit/>
          </a:bodyPr>
          <a:lstStyle/>
          <a:p>
            <a:r>
              <a:rPr lang="en-US" altLang="zh-TW" sz="1400" i="1">
                <a:solidFill>
                  <a:srgbClr val="0000CC"/>
                </a:solidFill>
                <a:ea typeface="新細明體" pitchFamily="18" charset="-120"/>
              </a:rPr>
              <a:t>The last data chunk received in sequence</a:t>
            </a:r>
          </a:p>
        </p:txBody>
      </p:sp>
      <p:sp>
        <p:nvSpPr>
          <p:cNvPr id="94222" name="Text Box 12"/>
          <p:cNvSpPr txBox="1">
            <a:spLocks noChangeArrowheads="1"/>
          </p:cNvSpPr>
          <p:nvPr/>
        </p:nvSpPr>
        <p:spPr bwMode="auto">
          <a:xfrm>
            <a:off x="152400" y="2682875"/>
            <a:ext cx="1752600" cy="517525"/>
          </a:xfrm>
          <a:prstGeom prst="rect">
            <a:avLst/>
          </a:prstGeom>
          <a:noFill/>
          <a:ln w="9525">
            <a:noFill/>
            <a:miter lim="800000"/>
            <a:headEnd/>
            <a:tailEnd/>
          </a:ln>
          <a:effectLst/>
        </p:spPr>
        <p:txBody>
          <a:bodyPr>
            <a:spAutoFit/>
          </a:bodyPr>
          <a:lstStyle/>
          <a:p>
            <a:r>
              <a:rPr lang="en-US" altLang="zh-TW" sz="1400" i="1">
                <a:solidFill>
                  <a:srgbClr val="0000CC"/>
                </a:solidFill>
                <a:ea typeface="新細明體" pitchFamily="18" charset="-120"/>
              </a:rPr>
              <a:t>The sequence of received chunks</a:t>
            </a:r>
          </a:p>
        </p:txBody>
      </p:sp>
      <p:sp>
        <p:nvSpPr>
          <p:cNvPr id="94223" name="Line 13"/>
          <p:cNvSpPr>
            <a:spLocks noChangeShapeType="1"/>
          </p:cNvSpPr>
          <p:nvPr/>
        </p:nvSpPr>
        <p:spPr bwMode="auto">
          <a:xfrm>
            <a:off x="4467225" y="3495675"/>
            <a:ext cx="485775" cy="0"/>
          </a:xfrm>
          <a:prstGeom prst="line">
            <a:avLst/>
          </a:prstGeom>
          <a:noFill/>
          <a:ln w="38100">
            <a:solidFill>
              <a:schemeClr val="tx2"/>
            </a:solidFill>
            <a:round/>
            <a:headEnd/>
            <a:tailEnd/>
          </a:ln>
          <a:effectLst/>
        </p:spPr>
        <p:txBody>
          <a:bodyPr/>
          <a:lstStyle/>
          <a:p>
            <a:endParaRPr lang="en-IN"/>
          </a:p>
        </p:txBody>
      </p:sp>
      <p:sp>
        <p:nvSpPr>
          <p:cNvPr id="94224" name="Line 14"/>
          <p:cNvSpPr>
            <a:spLocks noChangeShapeType="1"/>
          </p:cNvSpPr>
          <p:nvPr/>
        </p:nvSpPr>
        <p:spPr bwMode="auto">
          <a:xfrm>
            <a:off x="8048625" y="3497263"/>
            <a:ext cx="485775" cy="0"/>
          </a:xfrm>
          <a:prstGeom prst="line">
            <a:avLst/>
          </a:prstGeom>
          <a:noFill/>
          <a:ln w="38100">
            <a:solidFill>
              <a:schemeClr val="tx2"/>
            </a:solidFill>
            <a:round/>
            <a:headEnd/>
            <a:tailEnd/>
          </a:ln>
          <a:effectLst/>
        </p:spPr>
        <p:txBody>
          <a:bodyPr/>
          <a:lstStyle/>
          <a:p>
            <a:endParaRPr lang="en-IN"/>
          </a:p>
        </p:txBody>
      </p:sp>
      <p:sp>
        <p:nvSpPr>
          <p:cNvPr id="94225" name="Oval 15"/>
          <p:cNvSpPr>
            <a:spLocks noChangeArrowheads="1"/>
          </p:cNvSpPr>
          <p:nvPr/>
        </p:nvSpPr>
        <p:spPr bwMode="auto">
          <a:xfrm>
            <a:off x="2895600" y="2819400"/>
            <a:ext cx="381000" cy="304800"/>
          </a:xfrm>
          <a:prstGeom prst="ellipse">
            <a:avLst/>
          </a:prstGeom>
          <a:noFill/>
          <a:ln w="28575">
            <a:solidFill>
              <a:schemeClr val="hlink"/>
            </a:solidFill>
            <a:round/>
            <a:headEnd/>
            <a:tailEnd/>
          </a:ln>
          <a:effectLst/>
        </p:spPr>
        <p:txBody>
          <a:bodyPr wrap="none" anchor="ct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2"/>
          <p:cNvSpPr txBox="1">
            <a:spLocks noChangeArrowheads="1"/>
          </p:cNvSpPr>
          <p:nvPr/>
        </p:nvSpPr>
        <p:spPr bwMode="auto">
          <a:xfrm>
            <a:off x="990600" y="90488"/>
            <a:ext cx="76962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HEARTBEAT </a:t>
            </a:r>
            <a:r>
              <a:rPr lang="en-US" altLang="en-US" i="1" dirty="0">
                <a:latin typeface="Times New Roman" pitchFamily="18" charset="0"/>
              </a:rPr>
              <a:t>and HEARTBEAT ACK chunk</a:t>
            </a:r>
          </a:p>
        </p:txBody>
      </p:sp>
      <p:sp>
        <p:nvSpPr>
          <p:cNvPr id="9626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96268" name="Picture 10"/>
          <p:cNvPicPr>
            <a:picLocks noChangeAspect="1" noChangeArrowheads="1"/>
          </p:cNvPicPr>
          <p:nvPr/>
        </p:nvPicPr>
        <p:blipFill>
          <a:blip r:embed="rId3"/>
          <a:srcRect/>
          <a:stretch>
            <a:fillRect/>
          </a:stretch>
        </p:blipFill>
        <p:spPr bwMode="auto">
          <a:xfrm>
            <a:off x="514350" y="2716213"/>
            <a:ext cx="7943850" cy="1703387"/>
          </a:xfrm>
          <a:prstGeom prst="rect">
            <a:avLst/>
          </a:prstGeom>
          <a:noFill/>
          <a:ln w="9525">
            <a:noFill/>
            <a:miter lim="800000"/>
            <a:headEnd/>
            <a:tailEnd/>
          </a:ln>
          <a:effectLst/>
        </p:spPr>
      </p:pic>
      <p:sp>
        <p:nvSpPr>
          <p:cNvPr id="96269" name="Text Box 11"/>
          <p:cNvSpPr txBox="1">
            <a:spLocks noChangeArrowheads="1"/>
          </p:cNvSpPr>
          <p:nvPr/>
        </p:nvSpPr>
        <p:spPr bwMode="auto">
          <a:xfrm>
            <a:off x="1143000" y="4708525"/>
            <a:ext cx="7491413" cy="396875"/>
          </a:xfrm>
          <a:prstGeom prst="rect">
            <a:avLst/>
          </a:prstGeom>
          <a:noFill/>
          <a:ln w="9525">
            <a:noFill/>
            <a:miter lim="800000"/>
            <a:headEnd/>
            <a:tailEnd/>
          </a:ln>
          <a:effectLst/>
        </p:spPr>
        <p:txBody>
          <a:bodyPr wrap="none">
            <a:spAutoFit/>
          </a:bodyPr>
          <a:lstStyle/>
          <a:p>
            <a:r>
              <a:rPr lang="en-US" altLang="zh-TW" sz="2000" i="1">
                <a:solidFill>
                  <a:srgbClr val="0000CC"/>
                </a:solidFill>
                <a:ea typeface="新細明體" pitchFamily="18" charset="-120"/>
              </a:rPr>
              <a:t>Used to periodically probe the condition of an association</a:t>
            </a:r>
          </a:p>
        </p:txBody>
      </p:sp>
      <p:sp>
        <p:nvSpPr>
          <p:cNvPr id="96270" name="Text Box 12"/>
          <p:cNvSpPr txBox="1">
            <a:spLocks noChangeArrowheads="1"/>
          </p:cNvSpPr>
          <p:nvPr/>
        </p:nvSpPr>
        <p:spPr bwMode="auto">
          <a:xfrm>
            <a:off x="3198813" y="4005263"/>
            <a:ext cx="3327400" cy="304800"/>
          </a:xfrm>
          <a:prstGeom prst="rect">
            <a:avLst/>
          </a:prstGeom>
          <a:noFill/>
          <a:ln w="9525">
            <a:noFill/>
            <a:miter lim="800000"/>
            <a:headEnd/>
            <a:tailEnd/>
          </a:ln>
          <a:effectLst/>
        </p:spPr>
        <p:txBody>
          <a:bodyPr wrap="none">
            <a:spAutoFit/>
          </a:bodyPr>
          <a:lstStyle/>
          <a:p>
            <a:r>
              <a:rPr lang="en-US" altLang="zh-TW" sz="1400">
                <a:solidFill>
                  <a:srgbClr val="0000CC"/>
                </a:solidFill>
                <a:ea typeface="新細明體" pitchFamily="18" charset="-120"/>
              </a:rPr>
              <a:t>(Local time, Address of the sender)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SHUTDOWN </a:t>
            </a:r>
            <a:r>
              <a:rPr lang="en-US" altLang="en-US" i="1" dirty="0">
                <a:latin typeface="Times New Roman" pitchFamily="18" charset="0"/>
              </a:rPr>
              <a:t>chunks</a:t>
            </a:r>
          </a:p>
        </p:txBody>
      </p:sp>
      <p:sp>
        <p:nvSpPr>
          <p:cNvPr id="9831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662538" name="Picture 10"/>
          <p:cNvPicPr>
            <a:picLocks noChangeAspect="1" noChangeArrowheads="1"/>
          </p:cNvPicPr>
          <p:nvPr/>
        </p:nvPicPr>
        <p:blipFill>
          <a:blip r:embed="rId3"/>
          <a:srcRect/>
          <a:stretch>
            <a:fillRect/>
          </a:stretch>
        </p:blipFill>
        <p:spPr bwMode="auto">
          <a:xfrm>
            <a:off x="889000" y="1668463"/>
            <a:ext cx="7112000" cy="343693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62538"/>
                                        </p:tgtEl>
                                        <p:attrNameLst>
                                          <p:attrName>style.visibility</p:attrName>
                                        </p:attrNameLst>
                                      </p:cBhvr>
                                      <p:to>
                                        <p:strVal val="visible"/>
                                      </p:to>
                                    </p:set>
                                    <p:animEffect transition="in" filter="wipe(up)">
                                      <p:cBhvr>
                                        <p:cTn id="7" dur="5000"/>
                                        <p:tgtEl>
                                          <p:spTgt spid="662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ERROR </a:t>
            </a:r>
            <a:r>
              <a:rPr lang="en-US" altLang="en-US" i="1" dirty="0">
                <a:latin typeface="Times New Roman" pitchFamily="18" charset="0"/>
              </a:rPr>
              <a:t>chunk</a:t>
            </a:r>
          </a:p>
        </p:txBody>
      </p:sp>
      <p:sp>
        <p:nvSpPr>
          <p:cNvPr id="10036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00364" name="Picture 10"/>
          <p:cNvPicPr>
            <a:picLocks noChangeAspect="1" noChangeArrowheads="1"/>
          </p:cNvPicPr>
          <p:nvPr/>
        </p:nvPicPr>
        <p:blipFill>
          <a:blip r:embed="rId3"/>
          <a:srcRect/>
          <a:stretch>
            <a:fillRect/>
          </a:stretch>
        </p:blipFill>
        <p:spPr bwMode="auto">
          <a:xfrm>
            <a:off x="915988" y="2454275"/>
            <a:ext cx="7085012" cy="1584325"/>
          </a:xfrm>
          <a:prstGeom prst="rect">
            <a:avLst/>
          </a:prstGeom>
          <a:noFill/>
          <a:ln w="9525">
            <a:noFill/>
            <a:miter lim="800000"/>
            <a:headEnd/>
            <a:tailEnd/>
          </a:ln>
          <a:effectLst/>
        </p:spPr>
      </p:pic>
      <p:sp>
        <p:nvSpPr>
          <p:cNvPr id="100365" name="Text Box 11"/>
          <p:cNvSpPr txBox="1">
            <a:spLocks noChangeArrowheads="1"/>
          </p:cNvSpPr>
          <p:nvPr/>
        </p:nvSpPr>
        <p:spPr bwMode="auto">
          <a:xfrm>
            <a:off x="609600" y="4267200"/>
            <a:ext cx="7997825" cy="701675"/>
          </a:xfrm>
          <a:prstGeom prst="rect">
            <a:avLst/>
          </a:prstGeom>
          <a:noFill/>
          <a:ln w="9525">
            <a:noFill/>
            <a:miter lim="800000"/>
            <a:headEnd/>
            <a:tailEnd/>
          </a:ln>
          <a:effectLst/>
        </p:spPr>
        <p:txBody>
          <a:bodyPr wrap="none">
            <a:spAutoFit/>
          </a:bodyPr>
          <a:lstStyle/>
          <a:p>
            <a:r>
              <a:rPr lang="en-US" altLang="zh-TW" sz="2000" i="1">
                <a:solidFill>
                  <a:srgbClr val="0000CC"/>
                </a:solidFill>
                <a:ea typeface="新細明體" pitchFamily="18" charset="-120"/>
              </a:rPr>
              <a:t>Sent when an end point finds some error in a received packet</a:t>
            </a:r>
          </a:p>
          <a:p>
            <a:r>
              <a:rPr lang="en-US" altLang="zh-TW" sz="2000" i="1">
                <a:solidFill>
                  <a:schemeClr val="hlink"/>
                </a:solidFill>
                <a:ea typeface="新細明體" pitchFamily="18" charset="-120"/>
              </a:rPr>
              <a:t>But, which packet is with the error?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5" name="Picture 26"/>
          <p:cNvPicPr>
            <a:picLocks noChangeAspect="1" noChangeArrowheads="1"/>
          </p:cNvPicPr>
          <p:nvPr/>
        </p:nvPicPr>
        <p:blipFill>
          <a:blip r:embed="rId3"/>
          <a:srcRect/>
          <a:stretch>
            <a:fillRect/>
          </a:stretch>
        </p:blipFill>
        <p:spPr bwMode="auto">
          <a:xfrm>
            <a:off x="1828800" y="1519238"/>
            <a:ext cx="6681788" cy="4152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ABORT </a:t>
            </a:r>
            <a:r>
              <a:rPr lang="en-US" altLang="en-US" i="1" dirty="0">
                <a:latin typeface="Times New Roman" pitchFamily="18" charset="0"/>
              </a:rPr>
              <a:t>chunk</a:t>
            </a:r>
          </a:p>
        </p:txBody>
      </p:sp>
      <p:sp>
        <p:nvSpPr>
          <p:cNvPr id="10445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04460" name="Picture 10"/>
          <p:cNvPicPr>
            <a:picLocks noChangeAspect="1" noChangeArrowheads="1"/>
          </p:cNvPicPr>
          <p:nvPr/>
        </p:nvPicPr>
        <p:blipFill>
          <a:blip r:embed="rId3"/>
          <a:srcRect/>
          <a:stretch>
            <a:fillRect/>
          </a:stretch>
        </p:blipFill>
        <p:spPr bwMode="auto">
          <a:xfrm>
            <a:off x="915988" y="2616200"/>
            <a:ext cx="7085012" cy="142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5" name="Text Box 3"/>
          <p:cNvSpPr txBox="1">
            <a:spLocks noChangeArrowheads="1"/>
          </p:cNvSpPr>
          <p:nvPr/>
        </p:nvSpPr>
        <p:spPr bwMode="auto">
          <a:xfrm>
            <a:off x="228600" y="355600"/>
            <a:ext cx="4956100"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AN </a:t>
            </a:r>
            <a:r>
              <a:rPr lang="en-US" altLang="zh-TW" sz="3600" dirty="0">
                <a:solidFill>
                  <a:schemeClr val="bg1"/>
                </a:solidFill>
                <a:latin typeface="Times" pitchFamily="18" charset="0"/>
                <a:ea typeface="新細明體" pitchFamily="18" charset="-120"/>
              </a:rPr>
              <a:t>SCTP ASSOCIATION</a:t>
            </a:r>
          </a:p>
        </p:txBody>
      </p:sp>
      <p:sp>
        <p:nvSpPr>
          <p:cNvPr id="107526"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07527" name="Rectangle 5"/>
          <p:cNvSpPr>
            <a:spLocks noChangeArrowheads="1"/>
          </p:cNvSpPr>
          <p:nvPr/>
        </p:nvSpPr>
        <p:spPr bwMode="auto">
          <a:xfrm>
            <a:off x="381000" y="1524000"/>
            <a:ext cx="8534400" cy="1373188"/>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SCTP, like TCP, is a connection-oriented protocol. However, a connection in SCTP is called an association to emphasize multihoming.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81314"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09573"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81316" name="Rectangle 4"/>
          <p:cNvSpPr>
            <a:spLocks noChangeArrowheads="1"/>
          </p:cNvSpPr>
          <p:nvPr/>
        </p:nvSpPr>
        <p:spPr bwMode="auto">
          <a:xfrm>
            <a:off x="304800" y="989013"/>
            <a:ext cx="8382000" cy="2057400"/>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Association Establishment</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Data Transfer</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Association Termination</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Association Abortion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81316"/>
                                        </p:tgtEl>
                                        <p:attrNameLst>
                                          <p:attrName>style.visibility</p:attrName>
                                        </p:attrNameLst>
                                      </p:cBhvr>
                                      <p:to>
                                        <p:strVal val="visible"/>
                                      </p:to>
                                    </p:set>
                                    <p:animEffect transition="in" filter="wipe(up)">
                                      <p:cBhvr>
                                        <p:cTn id="7" dur="5000"/>
                                        <p:tgtEl>
                                          <p:spTgt spid="781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Four-way </a:t>
            </a:r>
            <a:r>
              <a:rPr lang="en-US" altLang="en-US" i="1" dirty="0">
                <a:latin typeface="Times New Roman" pitchFamily="18" charset="0"/>
              </a:rPr>
              <a:t>handshaking</a:t>
            </a:r>
          </a:p>
        </p:txBody>
      </p:sp>
      <p:sp>
        <p:nvSpPr>
          <p:cNvPr id="11367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13676" name="Picture 20"/>
          <p:cNvPicPr>
            <a:picLocks noChangeAspect="1" noChangeArrowheads="1"/>
          </p:cNvPicPr>
          <p:nvPr/>
        </p:nvPicPr>
        <p:blipFill>
          <a:blip r:embed="rId3"/>
          <a:srcRect/>
          <a:stretch>
            <a:fillRect/>
          </a:stretch>
        </p:blipFill>
        <p:spPr bwMode="auto">
          <a:xfrm>
            <a:off x="762000" y="1371600"/>
            <a:ext cx="7350125" cy="43767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Simple </a:t>
            </a:r>
            <a:r>
              <a:rPr lang="en-US" altLang="en-US" i="1" dirty="0">
                <a:latin typeface="Times New Roman" pitchFamily="18" charset="0"/>
              </a:rPr>
              <a:t>data transfer</a:t>
            </a:r>
          </a:p>
        </p:txBody>
      </p:sp>
      <p:sp>
        <p:nvSpPr>
          <p:cNvPr id="12289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22892" name="Picture 10"/>
          <p:cNvPicPr>
            <a:picLocks noChangeAspect="1" noChangeArrowheads="1"/>
          </p:cNvPicPr>
          <p:nvPr/>
        </p:nvPicPr>
        <p:blipFill>
          <a:blip r:embed="rId3"/>
          <a:srcRect/>
          <a:stretch>
            <a:fillRect/>
          </a:stretch>
        </p:blipFill>
        <p:spPr bwMode="auto">
          <a:xfrm>
            <a:off x="922338" y="1073150"/>
            <a:ext cx="7467600" cy="5099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Association </a:t>
            </a:r>
            <a:r>
              <a:rPr lang="en-US" altLang="en-US" i="1" dirty="0">
                <a:latin typeface="Times New Roman" pitchFamily="18" charset="0"/>
              </a:rPr>
              <a:t>termination</a:t>
            </a:r>
          </a:p>
        </p:txBody>
      </p:sp>
      <p:sp>
        <p:nvSpPr>
          <p:cNvPr id="130059"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30060" name="Picture 11"/>
          <p:cNvPicPr>
            <a:picLocks noChangeAspect="1" noChangeArrowheads="1"/>
          </p:cNvPicPr>
          <p:nvPr/>
        </p:nvPicPr>
        <p:blipFill>
          <a:blip r:embed="rId3"/>
          <a:srcRect/>
          <a:stretch>
            <a:fillRect/>
          </a:stretch>
        </p:blipFill>
        <p:spPr bwMode="auto">
          <a:xfrm>
            <a:off x="679450" y="1597025"/>
            <a:ext cx="7778750" cy="4422775"/>
          </a:xfrm>
          <a:prstGeom prst="rect">
            <a:avLst/>
          </a:prstGeom>
          <a:noFill/>
          <a:ln w="9525">
            <a:noFill/>
            <a:miter lim="800000"/>
            <a:headEnd/>
            <a:tailEnd/>
          </a:ln>
          <a:effectLst/>
        </p:spPr>
      </p:pic>
      <p:sp>
        <p:nvSpPr>
          <p:cNvPr id="130061" name="Text Box 12"/>
          <p:cNvSpPr txBox="1">
            <a:spLocks noChangeArrowheads="1"/>
          </p:cNvSpPr>
          <p:nvPr/>
        </p:nvSpPr>
        <p:spPr bwMode="auto">
          <a:xfrm>
            <a:off x="1447800" y="990600"/>
            <a:ext cx="6230938" cy="396875"/>
          </a:xfrm>
          <a:prstGeom prst="rect">
            <a:avLst/>
          </a:prstGeom>
          <a:noFill/>
          <a:ln w="9525">
            <a:noFill/>
            <a:miter lim="800000"/>
            <a:headEnd/>
            <a:tailEnd/>
          </a:ln>
          <a:effectLst/>
        </p:spPr>
        <p:txBody>
          <a:bodyPr wrap="none">
            <a:spAutoFit/>
          </a:bodyPr>
          <a:lstStyle/>
          <a:p>
            <a:r>
              <a:rPr lang="en-US" altLang="zh-TW" sz="2000" i="1">
                <a:solidFill>
                  <a:schemeClr val="hlink"/>
                </a:solidFill>
                <a:ea typeface="新細明體" pitchFamily="18" charset="-120"/>
              </a:rPr>
              <a:t>SCTP does not allow a “half-closed” association</a:t>
            </a:r>
          </a:p>
        </p:txBody>
      </p:sp>
      <p:sp>
        <p:nvSpPr>
          <p:cNvPr id="130062" name="Line 13"/>
          <p:cNvSpPr>
            <a:spLocks noChangeShapeType="1"/>
          </p:cNvSpPr>
          <p:nvPr/>
        </p:nvSpPr>
        <p:spPr bwMode="auto">
          <a:xfrm flipH="1">
            <a:off x="1295400" y="2133600"/>
            <a:ext cx="1143000" cy="990600"/>
          </a:xfrm>
          <a:prstGeom prst="line">
            <a:avLst/>
          </a:prstGeom>
          <a:noFill/>
          <a:ln w="28575">
            <a:solidFill>
              <a:schemeClr val="tx2"/>
            </a:solidFill>
            <a:round/>
            <a:headEnd/>
            <a:tailEnd type="triangle" w="med" len="med"/>
          </a:ln>
          <a:effectLst/>
        </p:spPr>
        <p:txBody>
          <a:bodyPr/>
          <a:lstStyle/>
          <a:p>
            <a:endParaRPr lang="en-IN"/>
          </a:p>
        </p:txBody>
      </p:sp>
      <p:sp>
        <p:nvSpPr>
          <p:cNvPr id="130063" name="Text Box 14"/>
          <p:cNvSpPr txBox="1">
            <a:spLocks noChangeArrowheads="1"/>
          </p:cNvSpPr>
          <p:nvPr/>
        </p:nvSpPr>
        <p:spPr bwMode="auto">
          <a:xfrm>
            <a:off x="2057400" y="1784350"/>
            <a:ext cx="2336800" cy="366713"/>
          </a:xfrm>
          <a:prstGeom prst="rect">
            <a:avLst/>
          </a:prstGeom>
          <a:noFill/>
          <a:ln w="9525">
            <a:noFill/>
            <a:miter lim="800000"/>
            <a:headEnd/>
            <a:tailEnd/>
          </a:ln>
          <a:effectLst/>
        </p:spPr>
        <p:txBody>
          <a:bodyPr wrap="none">
            <a:spAutoFit/>
          </a:bodyPr>
          <a:lstStyle/>
          <a:p>
            <a:r>
              <a:rPr lang="en-US" altLang="zh-TW" i="1">
                <a:solidFill>
                  <a:srgbClr val="0000CC"/>
                </a:solidFill>
                <a:ea typeface="新細明體" pitchFamily="18" charset="-120"/>
              </a:rPr>
              <a:t>Flush leftover data</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Association </a:t>
            </a:r>
            <a:r>
              <a:rPr lang="en-US" altLang="en-US" i="1" dirty="0">
                <a:latin typeface="Times New Roman" pitchFamily="18" charset="0"/>
              </a:rPr>
              <a:t>abortion</a:t>
            </a:r>
          </a:p>
        </p:txBody>
      </p:sp>
      <p:sp>
        <p:nvSpPr>
          <p:cNvPr id="13210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32108" name="Picture 10"/>
          <p:cNvPicPr>
            <a:picLocks noChangeAspect="1" noChangeArrowheads="1"/>
          </p:cNvPicPr>
          <p:nvPr/>
        </p:nvPicPr>
        <p:blipFill>
          <a:blip r:embed="rId3"/>
          <a:srcRect/>
          <a:stretch>
            <a:fillRect/>
          </a:stretch>
        </p:blipFill>
        <p:spPr bwMode="auto">
          <a:xfrm>
            <a:off x="533400" y="2301875"/>
            <a:ext cx="8229600" cy="2041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9" name="Text Box 3"/>
          <p:cNvSpPr txBox="1">
            <a:spLocks noChangeArrowheads="1"/>
          </p:cNvSpPr>
          <p:nvPr/>
        </p:nvSpPr>
        <p:spPr bwMode="auto">
          <a:xfrm>
            <a:off x="228600" y="355600"/>
            <a:ext cx="6470297"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STATE </a:t>
            </a:r>
            <a:r>
              <a:rPr lang="en-US" altLang="zh-TW" sz="3600" dirty="0">
                <a:solidFill>
                  <a:schemeClr val="bg1"/>
                </a:solidFill>
                <a:latin typeface="Times" pitchFamily="18" charset="0"/>
                <a:ea typeface="新細明體" pitchFamily="18" charset="-120"/>
              </a:rPr>
              <a:t>TRANSITION DIAGRAM</a:t>
            </a:r>
          </a:p>
        </p:txBody>
      </p:sp>
      <p:sp>
        <p:nvSpPr>
          <p:cNvPr id="134150"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34151" name="Rectangle 5"/>
          <p:cNvSpPr>
            <a:spLocks noChangeArrowheads="1"/>
          </p:cNvSpPr>
          <p:nvPr/>
        </p:nvSpPr>
        <p:spPr bwMode="auto">
          <a:xfrm>
            <a:off x="381000" y="1524000"/>
            <a:ext cx="8534400" cy="2654300"/>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To keep track of all the different events happening during association establishment, association termination, and data transfer, the SCTP software, like TCP, is implemented as a finite state machine. Figure 16.23 shows the state transition diagram for both client and server.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93602"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36197"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93604" name="Rectangle 4"/>
          <p:cNvSpPr>
            <a:spLocks noChangeArrowheads="1"/>
          </p:cNvSpPr>
          <p:nvPr/>
        </p:nvSpPr>
        <p:spPr bwMode="auto">
          <a:xfrm>
            <a:off x="304800" y="989013"/>
            <a:ext cx="8382000" cy="519112"/>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Scenarios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3604"/>
                                        </p:tgtEl>
                                        <p:attrNameLst>
                                          <p:attrName>style.visibility</p:attrName>
                                        </p:attrNameLst>
                                      </p:cBhvr>
                                      <p:to>
                                        <p:strVal val="visible"/>
                                      </p:to>
                                    </p:set>
                                    <p:animEffect transition="in" filter="wipe(up)">
                                      <p:cBhvr>
                                        <p:cTn id="7" dur="5000"/>
                                        <p:tgtEl>
                                          <p:spTgt spid="793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State </a:t>
            </a:r>
            <a:r>
              <a:rPr lang="en-US" altLang="en-US" i="1" dirty="0">
                <a:latin typeface="Times New Roman" pitchFamily="18" charset="0"/>
              </a:rPr>
              <a:t>transition diagram</a:t>
            </a:r>
          </a:p>
        </p:txBody>
      </p:sp>
      <p:sp>
        <p:nvSpPr>
          <p:cNvPr id="138251"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zh-TW" sz="2400" b="0">
              <a:ea typeface="新細明體" pitchFamily="18" charset="-120"/>
            </a:endParaRPr>
          </a:p>
        </p:txBody>
      </p:sp>
      <p:pic>
        <p:nvPicPr>
          <p:cNvPr id="138252" name="Picture 10"/>
          <p:cNvPicPr>
            <a:picLocks noChangeAspect="1" noChangeArrowheads="1"/>
          </p:cNvPicPr>
          <p:nvPr/>
        </p:nvPicPr>
        <p:blipFill>
          <a:blip r:embed="rId3"/>
          <a:srcRect/>
          <a:stretch>
            <a:fillRect/>
          </a:stretch>
        </p:blipFill>
        <p:spPr bwMode="auto">
          <a:xfrm>
            <a:off x="1525588" y="914400"/>
            <a:ext cx="6399212" cy="52371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3" name="Picture 26"/>
          <p:cNvPicPr>
            <a:picLocks noChangeAspect="1" noChangeArrowheads="1"/>
          </p:cNvPicPr>
          <p:nvPr/>
        </p:nvPicPr>
        <p:blipFill>
          <a:blip r:embed="rId3"/>
          <a:srcRect/>
          <a:stretch>
            <a:fillRect/>
          </a:stretch>
        </p:blipFill>
        <p:spPr bwMode="auto">
          <a:xfrm>
            <a:off x="1352550" y="1765300"/>
            <a:ext cx="7258050" cy="2622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A </a:t>
            </a:r>
            <a:r>
              <a:rPr lang="en-US" altLang="en-US" i="1" dirty="0">
                <a:latin typeface="Times New Roman" pitchFamily="18" charset="0"/>
              </a:rPr>
              <a:t>common scenario of state</a:t>
            </a:r>
          </a:p>
        </p:txBody>
      </p:sp>
      <p:sp>
        <p:nvSpPr>
          <p:cNvPr id="14234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42348" name="Picture 10"/>
          <p:cNvPicPr>
            <a:picLocks noChangeAspect="1" noChangeArrowheads="1"/>
          </p:cNvPicPr>
          <p:nvPr/>
        </p:nvPicPr>
        <p:blipFill>
          <a:blip r:embed="rId3"/>
          <a:srcRect/>
          <a:stretch>
            <a:fillRect/>
          </a:stretch>
        </p:blipFill>
        <p:spPr bwMode="auto">
          <a:xfrm>
            <a:off x="1524000" y="655638"/>
            <a:ext cx="6477000" cy="58213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Simultaneous </a:t>
            </a:r>
            <a:r>
              <a:rPr lang="en-US" altLang="en-US" i="1" dirty="0">
                <a:latin typeface="Times New Roman" pitchFamily="18" charset="0"/>
              </a:rPr>
              <a:t>open</a:t>
            </a:r>
          </a:p>
        </p:txBody>
      </p:sp>
      <p:sp>
        <p:nvSpPr>
          <p:cNvPr id="14439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44396" name="Picture 10"/>
          <p:cNvPicPr>
            <a:picLocks noChangeAspect="1" noChangeArrowheads="1"/>
          </p:cNvPicPr>
          <p:nvPr/>
        </p:nvPicPr>
        <p:blipFill>
          <a:blip r:embed="rId3"/>
          <a:srcRect/>
          <a:stretch>
            <a:fillRect/>
          </a:stretch>
        </p:blipFill>
        <p:spPr bwMode="auto">
          <a:xfrm>
            <a:off x="1541463" y="762000"/>
            <a:ext cx="6992937" cy="5521325"/>
          </a:xfrm>
          <a:prstGeom prst="rect">
            <a:avLst/>
          </a:prstGeom>
          <a:noFill/>
          <a:ln w="9525">
            <a:noFill/>
            <a:miter lim="800000"/>
            <a:headEnd/>
            <a:tailEnd/>
          </a:ln>
          <a:effectLst/>
        </p:spPr>
      </p:pic>
      <p:sp>
        <p:nvSpPr>
          <p:cNvPr id="144397" name="Text Box 11"/>
          <p:cNvSpPr txBox="1">
            <a:spLocks noChangeArrowheads="1"/>
          </p:cNvSpPr>
          <p:nvPr/>
        </p:nvSpPr>
        <p:spPr bwMode="auto">
          <a:xfrm>
            <a:off x="609600" y="5562600"/>
            <a:ext cx="5867400" cy="915988"/>
          </a:xfrm>
          <a:prstGeom prst="rect">
            <a:avLst/>
          </a:prstGeom>
          <a:noFill/>
          <a:ln w="9525">
            <a:noFill/>
            <a:miter lim="800000"/>
            <a:headEnd/>
            <a:tailEnd/>
          </a:ln>
          <a:effectLst/>
        </p:spPr>
        <p:txBody>
          <a:bodyPr>
            <a:spAutoFit/>
          </a:bodyPr>
          <a:lstStyle/>
          <a:p>
            <a:r>
              <a:rPr lang="en-US" altLang="zh-TW" i="1">
                <a:solidFill>
                  <a:srgbClr val="0000CC"/>
                </a:solidFill>
                <a:ea typeface="新細明體" pitchFamily="18" charset="-120"/>
              </a:rPr>
              <a:t>Each time a packet arrives with a verification tag that does not match the value of the </a:t>
            </a:r>
            <a:r>
              <a:rPr lang="en-US" altLang="zh-TW" i="1">
                <a:solidFill>
                  <a:schemeClr val="hlink"/>
                </a:solidFill>
                <a:ea typeface="新細明體" pitchFamily="18" charset="-120"/>
              </a:rPr>
              <a:t>local tag</a:t>
            </a:r>
            <a:r>
              <a:rPr lang="en-US" altLang="zh-TW" i="1">
                <a:solidFill>
                  <a:srgbClr val="0000CC"/>
                </a:solidFill>
                <a:ea typeface="新細明體" pitchFamily="18" charset="-120"/>
              </a:rPr>
              <a:t>, it is discarded!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Simultaneous </a:t>
            </a:r>
            <a:r>
              <a:rPr lang="en-US" altLang="en-US" i="1" dirty="0">
                <a:latin typeface="Times New Roman" pitchFamily="18" charset="0"/>
              </a:rPr>
              <a:t>close</a:t>
            </a:r>
          </a:p>
        </p:txBody>
      </p:sp>
      <p:sp>
        <p:nvSpPr>
          <p:cNvPr id="14644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46444" name="Picture 10"/>
          <p:cNvPicPr>
            <a:picLocks noChangeAspect="1" noChangeArrowheads="1"/>
          </p:cNvPicPr>
          <p:nvPr/>
        </p:nvPicPr>
        <p:blipFill>
          <a:blip r:embed="rId3"/>
          <a:srcRect/>
          <a:stretch>
            <a:fillRect/>
          </a:stretch>
        </p:blipFill>
        <p:spPr bwMode="auto">
          <a:xfrm>
            <a:off x="533400" y="1371600"/>
            <a:ext cx="7916863" cy="46688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5" name="Text Box 3"/>
          <p:cNvSpPr txBox="1">
            <a:spLocks noChangeArrowheads="1"/>
          </p:cNvSpPr>
          <p:nvPr/>
        </p:nvSpPr>
        <p:spPr bwMode="auto">
          <a:xfrm>
            <a:off x="228600" y="355600"/>
            <a:ext cx="3605282"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FLOW </a:t>
            </a:r>
            <a:r>
              <a:rPr lang="en-US" altLang="zh-TW" sz="3600" dirty="0">
                <a:solidFill>
                  <a:schemeClr val="bg1"/>
                </a:solidFill>
                <a:latin typeface="Times" pitchFamily="18" charset="0"/>
                <a:ea typeface="新細明體" pitchFamily="18" charset="-120"/>
              </a:rPr>
              <a:t>CONTROL</a:t>
            </a:r>
          </a:p>
        </p:txBody>
      </p:sp>
      <p:sp>
        <p:nvSpPr>
          <p:cNvPr id="148486"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48487" name="Rectangle 5"/>
          <p:cNvSpPr>
            <a:spLocks noChangeArrowheads="1"/>
          </p:cNvSpPr>
          <p:nvPr/>
        </p:nvSpPr>
        <p:spPr bwMode="auto">
          <a:xfrm>
            <a:off x="381000" y="1524000"/>
            <a:ext cx="8534400" cy="3081338"/>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Flow control in SCTP is similar to that in TCP. In TCP, we need to deal with only one unit of data, the byte. In SCTP, we need to handle two units of data, the byte and the chunk. The values of rwnd and </a:t>
            </a:r>
            <a:r>
              <a:rPr lang="en-US" altLang="zh-TW" sz="2800" i="1">
                <a:latin typeface="Arial Unicode MS" pitchFamily="34" charset="-120"/>
                <a:ea typeface="Arial Unicode MS" pitchFamily="34" charset="-120"/>
                <a:cs typeface="Arial Unicode MS" pitchFamily="34" charset="-120"/>
              </a:rPr>
              <a:t>cwnd</a:t>
            </a:r>
            <a:r>
              <a:rPr lang="en-US" altLang="zh-TW" sz="2800">
                <a:latin typeface="Arial Unicode MS" pitchFamily="34" charset="-120"/>
                <a:ea typeface="Arial Unicode MS" pitchFamily="34" charset="-120"/>
                <a:cs typeface="Arial Unicode MS" pitchFamily="34" charset="-120"/>
              </a:rPr>
              <a:t> are expressed in bytes; the values of TSN and acknowledgments are expressed in chunks.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799746"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50533"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799748" name="Rectangle 4"/>
          <p:cNvSpPr>
            <a:spLocks noChangeArrowheads="1"/>
          </p:cNvSpPr>
          <p:nvPr/>
        </p:nvSpPr>
        <p:spPr bwMode="auto">
          <a:xfrm>
            <a:off x="304800" y="989013"/>
            <a:ext cx="8382000" cy="1544637"/>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Receiver Site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Sender Site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A Scenario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9748"/>
                                        </p:tgtEl>
                                        <p:attrNameLst>
                                          <p:attrName>style.visibility</p:attrName>
                                        </p:attrNameLst>
                                      </p:cBhvr>
                                      <p:to>
                                        <p:strVal val="visible"/>
                                      </p:to>
                                    </p:set>
                                    <p:animEffect transition="in" filter="wipe(up)">
                                      <p:cBhvr>
                                        <p:cTn id="7" dur="5000"/>
                                        <p:tgtEl>
                                          <p:spTgt spid="799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Flow </a:t>
            </a:r>
            <a:r>
              <a:rPr lang="en-US" altLang="en-US" i="1" dirty="0">
                <a:latin typeface="Times New Roman" pitchFamily="18" charset="0"/>
              </a:rPr>
              <a:t>control, receiver site</a:t>
            </a:r>
          </a:p>
        </p:txBody>
      </p:sp>
      <p:sp>
        <p:nvSpPr>
          <p:cNvPr id="15258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52588" name="Picture 10"/>
          <p:cNvPicPr>
            <a:picLocks noChangeAspect="1" noChangeArrowheads="1"/>
          </p:cNvPicPr>
          <p:nvPr/>
        </p:nvPicPr>
        <p:blipFill>
          <a:blip r:embed="rId3"/>
          <a:srcRect/>
          <a:stretch>
            <a:fillRect/>
          </a:stretch>
        </p:blipFill>
        <p:spPr bwMode="auto">
          <a:xfrm>
            <a:off x="1065213" y="2373313"/>
            <a:ext cx="7011987" cy="2046287"/>
          </a:xfrm>
          <a:prstGeom prst="rect">
            <a:avLst/>
          </a:prstGeom>
          <a:noFill/>
          <a:ln w="9525">
            <a:noFill/>
            <a:miter lim="800000"/>
            <a:headEnd/>
            <a:tailEnd/>
          </a:ln>
          <a:effectLst/>
        </p:spPr>
      </p:pic>
      <p:sp>
        <p:nvSpPr>
          <p:cNvPr id="152589" name="Text Box 11"/>
          <p:cNvSpPr txBox="1">
            <a:spLocks noChangeArrowheads="1"/>
          </p:cNvSpPr>
          <p:nvPr/>
        </p:nvSpPr>
        <p:spPr bwMode="auto">
          <a:xfrm>
            <a:off x="1905000" y="4754563"/>
            <a:ext cx="4648200" cy="752475"/>
          </a:xfrm>
          <a:prstGeom prst="rect">
            <a:avLst/>
          </a:prstGeom>
          <a:noFill/>
          <a:ln w="9525">
            <a:noFill/>
            <a:miter lim="800000"/>
            <a:headEnd/>
            <a:tailEnd/>
          </a:ln>
          <a:effectLst/>
        </p:spPr>
        <p:txBody>
          <a:bodyPr wrap="none">
            <a:spAutoFit/>
          </a:bodyPr>
          <a:lstStyle/>
          <a:p>
            <a:pPr>
              <a:lnSpc>
                <a:spcPct val="120000"/>
              </a:lnSpc>
            </a:pPr>
            <a:r>
              <a:rPr lang="en-US" altLang="zh-TW" i="1">
                <a:solidFill>
                  <a:schemeClr val="hlink"/>
                </a:solidFill>
                <a:ea typeface="新細明體" pitchFamily="18" charset="-120"/>
              </a:rPr>
              <a:t>rwnd, cwnd: in bytes</a:t>
            </a:r>
            <a:br>
              <a:rPr lang="en-US" altLang="zh-TW" i="1">
                <a:solidFill>
                  <a:schemeClr val="hlink"/>
                </a:solidFill>
                <a:ea typeface="新細明體" pitchFamily="18" charset="-120"/>
              </a:rPr>
            </a:br>
            <a:r>
              <a:rPr lang="en-US" altLang="zh-TW" i="1">
                <a:solidFill>
                  <a:schemeClr val="hlink"/>
                </a:solidFill>
                <a:ea typeface="新細明體" pitchFamily="18" charset="-120"/>
              </a:rPr>
              <a:t>TSN and Acknowledgement : in chunks</a:t>
            </a:r>
          </a:p>
        </p:txBody>
      </p:sp>
      <p:sp>
        <p:nvSpPr>
          <p:cNvPr id="152590" name="Rectangle 12"/>
          <p:cNvSpPr>
            <a:spLocks noChangeArrowheads="1"/>
          </p:cNvSpPr>
          <p:nvPr/>
        </p:nvSpPr>
        <p:spPr bwMode="auto">
          <a:xfrm>
            <a:off x="2362200" y="152400"/>
            <a:ext cx="1219200" cy="304800"/>
          </a:xfrm>
          <a:prstGeom prst="rect">
            <a:avLst/>
          </a:prstGeom>
          <a:noFill/>
          <a:ln w="38100">
            <a:solidFill>
              <a:schemeClr val="accent2"/>
            </a:solidFill>
            <a:miter lim="800000"/>
            <a:headEnd/>
            <a:tailEnd/>
          </a:ln>
          <a:effectLst/>
        </p:spPr>
        <p:txBody>
          <a:bodyPr wrap="none" anchor="ctr"/>
          <a:lstStyle/>
          <a:p>
            <a:endParaRPr lang="zh-TW" altLang="en-US">
              <a:ea typeface="新細明體" pitchFamily="18" charset="-12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Flow </a:t>
            </a:r>
            <a:r>
              <a:rPr lang="en-US" altLang="en-US" i="1" dirty="0">
                <a:latin typeface="Times New Roman" pitchFamily="18" charset="0"/>
              </a:rPr>
              <a:t>control, sender site</a:t>
            </a:r>
          </a:p>
        </p:txBody>
      </p:sp>
      <p:sp>
        <p:nvSpPr>
          <p:cNvPr id="15463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54636" name="Picture 10"/>
          <p:cNvPicPr>
            <a:picLocks noChangeAspect="1" noChangeArrowheads="1"/>
          </p:cNvPicPr>
          <p:nvPr/>
        </p:nvPicPr>
        <p:blipFill>
          <a:blip r:embed="rId3"/>
          <a:srcRect/>
          <a:stretch>
            <a:fillRect/>
          </a:stretch>
        </p:blipFill>
        <p:spPr bwMode="auto">
          <a:xfrm>
            <a:off x="219075" y="2743200"/>
            <a:ext cx="8620125" cy="2057400"/>
          </a:xfrm>
          <a:prstGeom prst="rect">
            <a:avLst/>
          </a:prstGeom>
          <a:noFill/>
          <a:ln w="9525">
            <a:noFill/>
            <a:miter lim="800000"/>
            <a:headEnd/>
            <a:tailEnd/>
          </a:ln>
          <a:effectLst/>
        </p:spPr>
      </p:pic>
      <p:sp>
        <p:nvSpPr>
          <p:cNvPr id="154637" name="Rectangle 11"/>
          <p:cNvSpPr>
            <a:spLocks noChangeArrowheads="1"/>
          </p:cNvSpPr>
          <p:nvPr/>
        </p:nvSpPr>
        <p:spPr bwMode="auto">
          <a:xfrm>
            <a:off x="2438400" y="152400"/>
            <a:ext cx="1066800" cy="304800"/>
          </a:xfrm>
          <a:prstGeom prst="rect">
            <a:avLst/>
          </a:prstGeom>
          <a:noFill/>
          <a:ln w="38100">
            <a:solidFill>
              <a:schemeClr val="accent2"/>
            </a:solidFill>
            <a:miter lim="800000"/>
            <a:headEnd/>
            <a:tailEnd/>
          </a:ln>
          <a:effectLst/>
        </p:spPr>
        <p:txBody>
          <a:bodyPr wrap="none" anchor="ctr"/>
          <a:lstStyle/>
          <a:p>
            <a:endParaRPr lang="zh-TW" altLang="en-US">
              <a:ea typeface="新細明體" pitchFamily="18" charset="-120"/>
            </a:endParaRPr>
          </a:p>
        </p:txBody>
      </p:sp>
      <p:sp>
        <p:nvSpPr>
          <p:cNvPr id="154638" name="Text Box 12"/>
          <p:cNvSpPr txBox="1">
            <a:spLocks noChangeArrowheads="1"/>
          </p:cNvSpPr>
          <p:nvPr/>
        </p:nvSpPr>
        <p:spPr bwMode="auto">
          <a:xfrm>
            <a:off x="4038600" y="2300288"/>
            <a:ext cx="3335338" cy="366712"/>
          </a:xfrm>
          <a:prstGeom prst="rect">
            <a:avLst/>
          </a:prstGeom>
          <a:noFill/>
          <a:ln w="9525">
            <a:noFill/>
            <a:miter lim="800000"/>
            <a:headEnd/>
            <a:tailEnd/>
          </a:ln>
          <a:effectLst/>
        </p:spPr>
        <p:txBody>
          <a:bodyPr wrap="none">
            <a:spAutoFit/>
          </a:bodyPr>
          <a:lstStyle/>
          <a:p>
            <a:r>
              <a:rPr lang="en-US" altLang="zh-TW" i="1">
                <a:solidFill>
                  <a:schemeClr val="hlink"/>
                </a:solidFill>
                <a:ea typeface="新細明體" pitchFamily="18" charset="-120"/>
              </a:rPr>
              <a:t>Sent but not acknowledged</a:t>
            </a:r>
          </a:p>
        </p:txBody>
      </p:sp>
      <p:sp>
        <p:nvSpPr>
          <p:cNvPr id="154639" name="Text Box 13"/>
          <p:cNvSpPr txBox="1">
            <a:spLocks noChangeArrowheads="1"/>
          </p:cNvSpPr>
          <p:nvPr/>
        </p:nvSpPr>
        <p:spPr bwMode="auto">
          <a:xfrm>
            <a:off x="762000" y="1354138"/>
            <a:ext cx="5562600" cy="915987"/>
          </a:xfrm>
          <a:prstGeom prst="rect">
            <a:avLst/>
          </a:prstGeom>
          <a:noFill/>
          <a:ln w="9525">
            <a:noFill/>
            <a:miter lim="800000"/>
            <a:headEnd/>
            <a:tailEnd/>
          </a:ln>
          <a:effectLst/>
        </p:spPr>
        <p:txBody>
          <a:bodyPr>
            <a:spAutoFit/>
          </a:bodyPr>
          <a:lstStyle/>
          <a:p>
            <a:pPr marL="263525" indent="-263525"/>
            <a:r>
              <a:rPr lang="en-US" altLang="zh-TW" i="1">
                <a:solidFill>
                  <a:srgbClr val="0000CC"/>
                </a:solidFill>
                <a:ea typeface="新細明體" pitchFamily="18" charset="-120"/>
              </a:rPr>
              <a:t>1. A chunk pointed to by </a:t>
            </a:r>
            <a:r>
              <a:rPr lang="en-US" altLang="zh-TW" i="1">
                <a:solidFill>
                  <a:schemeClr val="hlink"/>
                </a:solidFill>
                <a:ea typeface="新細明體" pitchFamily="18" charset="-120"/>
              </a:rPr>
              <a:t>curTSN </a:t>
            </a:r>
            <a:r>
              <a:rPr lang="en-US" altLang="zh-TW" i="1">
                <a:solidFill>
                  <a:srgbClr val="0000CC"/>
                </a:solidFill>
                <a:ea typeface="新細明體" pitchFamily="18" charset="-120"/>
              </a:rPr>
              <a:t>can be sent if the size of the data is less than or equal to the quantity </a:t>
            </a:r>
            <a:r>
              <a:rPr lang="en-US" altLang="zh-TW" i="1">
                <a:solidFill>
                  <a:schemeClr val="hlink"/>
                </a:solidFill>
                <a:ea typeface="新細明體" pitchFamily="18" charset="-120"/>
              </a:rPr>
              <a:t>(rwnd-inTransit)</a:t>
            </a:r>
          </a:p>
        </p:txBody>
      </p:sp>
      <p:sp>
        <p:nvSpPr>
          <p:cNvPr id="154640" name="Text Box 14"/>
          <p:cNvSpPr txBox="1">
            <a:spLocks noChangeArrowheads="1"/>
          </p:cNvSpPr>
          <p:nvPr/>
        </p:nvSpPr>
        <p:spPr bwMode="auto">
          <a:xfrm>
            <a:off x="838200" y="4905375"/>
            <a:ext cx="8001000" cy="1190625"/>
          </a:xfrm>
          <a:prstGeom prst="rect">
            <a:avLst/>
          </a:prstGeom>
          <a:noFill/>
          <a:ln w="9525">
            <a:noFill/>
            <a:miter lim="800000"/>
            <a:headEnd/>
            <a:tailEnd/>
          </a:ln>
          <a:effectLst/>
        </p:spPr>
        <p:txBody>
          <a:bodyPr>
            <a:spAutoFit/>
          </a:bodyPr>
          <a:lstStyle/>
          <a:p>
            <a:pPr marL="263525" indent="-263525"/>
            <a:r>
              <a:rPr lang="en-US" altLang="zh-TW" i="1">
                <a:solidFill>
                  <a:srgbClr val="0000CC"/>
                </a:solidFill>
                <a:ea typeface="新細明體" pitchFamily="18" charset="-120"/>
              </a:rPr>
              <a:t>2. When a SACK is received, the chunks with a TSN less than or equal to the cumulative TSN in the SACK are removed from the queue and discarded. The values of </a:t>
            </a:r>
            <a:r>
              <a:rPr lang="en-US" altLang="zh-TW" i="1">
                <a:solidFill>
                  <a:schemeClr val="hlink"/>
                </a:solidFill>
                <a:ea typeface="新細明體" pitchFamily="18" charset="-120"/>
              </a:rPr>
              <a:t>rwnd</a:t>
            </a:r>
            <a:r>
              <a:rPr lang="en-US" altLang="zh-TW" i="1">
                <a:solidFill>
                  <a:srgbClr val="0000CC"/>
                </a:solidFill>
                <a:ea typeface="新細明體" pitchFamily="18" charset="-120"/>
              </a:rPr>
              <a:t> and </a:t>
            </a:r>
            <a:r>
              <a:rPr lang="en-US" altLang="zh-TW" i="1">
                <a:solidFill>
                  <a:schemeClr val="hlink"/>
                </a:solidFill>
                <a:ea typeface="新細明體" pitchFamily="18" charset="-120"/>
              </a:rPr>
              <a:t>inTransit</a:t>
            </a:r>
            <a:r>
              <a:rPr lang="en-US" altLang="zh-TW" i="1">
                <a:solidFill>
                  <a:srgbClr val="0000CC"/>
                </a:solidFill>
                <a:ea typeface="新細明體" pitchFamily="18" charset="-120"/>
              </a:rPr>
              <a:t> are updated properly</a:t>
            </a:r>
            <a:endParaRPr lang="en-US" altLang="zh-TW" i="1">
              <a:solidFill>
                <a:schemeClr val="hlink"/>
              </a:solidFill>
              <a:ea typeface="新細明體" pitchFamily="18" charset="-12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Flow </a:t>
            </a:r>
            <a:r>
              <a:rPr lang="en-US" altLang="en-US" i="1" dirty="0">
                <a:latin typeface="Times New Roman" pitchFamily="18" charset="0"/>
              </a:rPr>
              <a:t>control scenario</a:t>
            </a:r>
          </a:p>
        </p:txBody>
      </p:sp>
      <p:sp>
        <p:nvSpPr>
          <p:cNvPr id="15668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56684" name="Picture 10"/>
          <p:cNvPicPr>
            <a:picLocks noChangeAspect="1" noChangeArrowheads="1"/>
          </p:cNvPicPr>
          <p:nvPr/>
        </p:nvPicPr>
        <p:blipFill>
          <a:blip r:embed="rId3"/>
          <a:srcRect/>
          <a:stretch>
            <a:fillRect/>
          </a:stretch>
        </p:blipFill>
        <p:spPr bwMode="auto">
          <a:xfrm>
            <a:off x="533400" y="1143000"/>
            <a:ext cx="8229600" cy="5099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5" name="Text Box 3"/>
          <p:cNvSpPr txBox="1">
            <a:spLocks noChangeArrowheads="1"/>
          </p:cNvSpPr>
          <p:nvPr/>
        </p:nvSpPr>
        <p:spPr bwMode="auto">
          <a:xfrm>
            <a:off x="228600" y="355600"/>
            <a:ext cx="3839256"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ERROR </a:t>
            </a:r>
            <a:r>
              <a:rPr lang="en-US" altLang="zh-TW" sz="3600" dirty="0">
                <a:solidFill>
                  <a:schemeClr val="bg1"/>
                </a:solidFill>
                <a:latin typeface="Times" pitchFamily="18" charset="0"/>
                <a:ea typeface="新細明體" pitchFamily="18" charset="-120"/>
              </a:rPr>
              <a:t>CONTROL</a:t>
            </a:r>
          </a:p>
        </p:txBody>
      </p:sp>
      <p:sp>
        <p:nvSpPr>
          <p:cNvPr id="158726"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58727" name="Rectangle 5"/>
          <p:cNvSpPr>
            <a:spLocks noChangeArrowheads="1"/>
          </p:cNvSpPr>
          <p:nvPr/>
        </p:nvSpPr>
        <p:spPr bwMode="auto">
          <a:xfrm>
            <a:off x="381000" y="1524000"/>
            <a:ext cx="8534400" cy="3081338"/>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SCTP, like TCP, is a reliable transport-layer protocol. It uses a SACK chunk to report the state of the receiver buffer to the sender. Each implementation uses a different set of entities and timers for the receiver and sender sites. We use a very simple design to convey the concept to the reader.</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03842"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60773"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803844" name="Rectangle 4"/>
          <p:cNvSpPr>
            <a:spLocks noChangeArrowheads="1"/>
          </p:cNvSpPr>
          <p:nvPr/>
        </p:nvSpPr>
        <p:spPr bwMode="auto">
          <a:xfrm>
            <a:off x="304800" y="989013"/>
            <a:ext cx="8382000" cy="2057400"/>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Receiver Site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Sender Site</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Sending Data Chunks</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Generating SANK Chunks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03844"/>
                                        </p:tgtEl>
                                        <p:attrNameLst>
                                          <p:attrName>style.visibility</p:attrName>
                                        </p:attrNameLst>
                                      </p:cBhvr>
                                      <p:to>
                                        <p:strVal val="visible"/>
                                      </p:to>
                                    </p:set>
                                    <p:animEffect transition="in" filter="wipe(up)">
                                      <p:cBhvr>
                                        <p:cTn id="7" dur="5000"/>
                                        <p:tgtEl>
                                          <p:spTgt spid="803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4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Error-control </a:t>
            </a:r>
            <a:r>
              <a:rPr lang="en-US" altLang="en-US" i="1" dirty="0">
                <a:latin typeface="Times New Roman" pitchFamily="18" charset="0"/>
              </a:rPr>
              <a:t>receiver site</a:t>
            </a:r>
          </a:p>
        </p:txBody>
      </p:sp>
      <p:sp>
        <p:nvSpPr>
          <p:cNvPr id="162827"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62828" name="Picture 10"/>
          <p:cNvPicPr>
            <a:picLocks noChangeAspect="1" noChangeArrowheads="1"/>
          </p:cNvPicPr>
          <p:nvPr/>
        </p:nvPicPr>
        <p:blipFill>
          <a:blip r:embed="rId3"/>
          <a:srcRect/>
          <a:stretch>
            <a:fillRect/>
          </a:stretch>
        </p:blipFill>
        <p:spPr bwMode="auto">
          <a:xfrm>
            <a:off x="387350" y="990600"/>
            <a:ext cx="8528050" cy="5276850"/>
          </a:xfrm>
          <a:prstGeom prst="rect">
            <a:avLst/>
          </a:prstGeom>
          <a:noFill/>
          <a:ln w="9525">
            <a:noFill/>
            <a:miter lim="800000"/>
            <a:headEnd/>
            <a:tailEnd/>
          </a:ln>
          <a:effectLst/>
        </p:spPr>
      </p:pic>
      <p:sp>
        <p:nvSpPr>
          <p:cNvPr id="162829" name="Rectangle 11"/>
          <p:cNvSpPr>
            <a:spLocks noChangeArrowheads="1"/>
          </p:cNvSpPr>
          <p:nvPr/>
        </p:nvSpPr>
        <p:spPr bwMode="auto">
          <a:xfrm>
            <a:off x="2438400" y="152400"/>
            <a:ext cx="1219200" cy="304800"/>
          </a:xfrm>
          <a:prstGeom prst="rect">
            <a:avLst/>
          </a:prstGeom>
          <a:noFill/>
          <a:ln w="38100">
            <a:solidFill>
              <a:schemeClr val="accent2"/>
            </a:solidFill>
            <a:miter lim="800000"/>
            <a:headEnd/>
            <a:tailEnd/>
          </a:ln>
          <a:effectLst/>
        </p:spPr>
        <p:txBody>
          <a:bodyPr wrap="none" anchor="ctr"/>
          <a:lstStyle/>
          <a:p>
            <a:endParaRPr lang="zh-TW" altLang="en-US">
              <a:ea typeface="新細明體" pitchFamily="18" charset="-120"/>
            </a:endParaRPr>
          </a:p>
        </p:txBody>
      </p:sp>
      <p:sp>
        <p:nvSpPr>
          <p:cNvPr id="162830" name="Text Box 12"/>
          <p:cNvSpPr txBox="1">
            <a:spLocks noChangeArrowheads="1"/>
          </p:cNvSpPr>
          <p:nvPr/>
        </p:nvSpPr>
        <p:spPr bwMode="auto">
          <a:xfrm>
            <a:off x="6172200" y="1752600"/>
            <a:ext cx="280988"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1</a:t>
            </a:r>
          </a:p>
        </p:txBody>
      </p:sp>
      <p:sp>
        <p:nvSpPr>
          <p:cNvPr id="162831" name="Text Box 13"/>
          <p:cNvSpPr txBox="1">
            <a:spLocks noChangeArrowheads="1"/>
          </p:cNvSpPr>
          <p:nvPr/>
        </p:nvSpPr>
        <p:spPr bwMode="auto">
          <a:xfrm>
            <a:off x="5815013" y="1752600"/>
            <a:ext cx="280987"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2</a:t>
            </a:r>
          </a:p>
        </p:txBody>
      </p:sp>
      <p:sp>
        <p:nvSpPr>
          <p:cNvPr id="162832" name="Text Box 14"/>
          <p:cNvSpPr txBox="1">
            <a:spLocks noChangeArrowheads="1"/>
          </p:cNvSpPr>
          <p:nvPr/>
        </p:nvSpPr>
        <p:spPr bwMode="auto">
          <a:xfrm>
            <a:off x="5486400" y="1752600"/>
            <a:ext cx="280988"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3</a:t>
            </a:r>
          </a:p>
        </p:txBody>
      </p:sp>
      <p:sp>
        <p:nvSpPr>
          <p:cNvPr id="162833" name="Text Box 15"/>
          <p:cNvSpPr txBox="1">
            <a:spLocks noChangeArrowheads="1"/>
          </p:cNvSpPr>
          <p:nvPr/>
        </p:nvSpPr>
        <p:spPr bwMode="auto">
          <a:xfrm>
            <a:off x="5129213" y="1752600"/>
            <a:ext cx="280987"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4</a:t>
            </a:r>
          </a:p>
        </p:txBody>
      </p:sp>
      <p:sp>
        <p:nvSpPr>
          <p:cNvPr id="162834" name="Text Box 16"/>
          <p:cNvSpPr txBox="1">
            <a:spLocks noChangeArrowheads="1"/>
          </p:cNvSpPr>
          <p:nvPr/>
        </p:nvSpPr>
        <p:spPr bwMode="auto">
          <a:xfrm>
            <a:off x="4824413" y="1752600"/>
            <a:ext cx="280987"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5</a:t>
            </a:r>
          </a:p>
        </p:txBody>
      </p:sp>
      <p:sp>
        <p:nvSpPr>
          <p:cNvPr id="162835" name="Text Box 17"/>
          <p:cNvSpPr txBox="1">
            <a:spLocks noChangeArrowheads="1"/>
          </p:cNvSpPr>
          <p:nvPr/>
        </p:nvSpPr>
        <p:spPr bwMode="auto">
          <a:xfrm>
            <a:off x="4495800" y="1752600"/>
            <a:ext cx="280988"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6</a:t>
            </a:r>
          </a:p>
        </p:txBody>
      </p:sp>
      <p:sp>
        <p:nvSpPr>
          <p:cNvPr id="162836" name="Text Box 18"/>
          <p:cNvSpPr txBox="1">
            <a:spLocks noChangeArrowheads="1"/>
          </p:cNvSpPr>
          <p:nvPr/>
        </p:nvSpPr>
        <p:spPr bwMode="auto">
          <a:xfrm>
            <a:off x="4138613" y="1752600"/>
            <a:ext cx="280987"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7</a:t>
            </a:r>
          </a:p>
        </p:txBody>
      </p:sp>
      <p:sp>
        <p:nvSpPr>
          <p:cNvPr id="162837" name="Text Box 19"/>
          <p:cNvSpPr txBox="1">
            <a:spLocks noChangeArrowheads="1"/>
          </p:cNvSpPr>
          <p:nvPr/>
        </p:nvSpPr>
        <p:spPr bwMode="auto">
          <a:xfrm>
            <a:off x="3810000" y="1752600"/>
            <a:ext cx="280988"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8</a:t>
            </a:r>
          </a:p>
        </p:txBody>
      </p:sp>
      <p:sp>
        <p:nvSpPr>
          <p:cNvPr id="162838" name="Text Box 20"/>
          <p:cNvSpPr txBox="1">
            <a:spLocks noChangeArrowheads="1"/>
          </p:cNvSpPr>
          <p:nvPr/>
        </p:nvSpPr>
        <p:spPr bwMode="auto">
          <a:xfrm>
            <a:off x="3533775" y="1752600"/>
            <a:ext cx="280988"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9</a:t>
            </a:r>
          </a:p>
        </p:txBody>
      </p:sp>
      <p:sp>
        <p:nvSpPr>
          <p:cNvPr id="162839" name="Text Box 21"/>
          <p:cNvSpPr txBox="1">
            <a:spLocks noChangeArrowheads="1"/>
          </p:cNvSpPr>
          <p:nvPr/>
        </p:nvSpPr>
        <p:spPr bwMode="auto">
          <a:xfrm>
            <a:off x="3127375" y="1752600"/>
            <a:ext cx="377825"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10</a:t>
            </a:r>
          </a:p>
        </p:txBody>
      </p:sp>
      <p:sp>
        <p:nvSpPr>
          <p:cNvPr id="162840" name="Text Box 22"/>
          <p:cNvSpPr txBox="1">
            <a:spLocks noChangeArrowheads="1"/>
          </p:cNvSpPr>
          <p:nvPr/>
        </p:nvSpPr>
        <p:spPr bwMode="auto">
          <a:xfrm>
            <a:off x="2743200" y="1752600"/>
            <a:ext cx="377825" cy="274638"/>
          </a:xfrm>
          <a:prstGeom prst="rect">
            <a:avLst/>
          </a:prstGeom>
          <a:noFill/>
          <a:ln w="9525">
            <a:noFill/>
            <a:miter lim="800000"/>
            <a:headEnd/>
            <a:tailEnd/>
          </a:ln>
          <a:effectLst/>
        </p:spPr>
        <p:txBody>
          <a:bodyPr wrap="none">
            <a:spAutoFit/>
          </a:bodyPr>
          <a:lstStyle/>
          <a:p>
            <a:r>
              <a:rPr lang="en-US" altLang="zh-TW" sz="1200">
                <a:solidFill>
                  <a:srgbClr val="0000CC"/>
                </a:solidFill>
                <a:ea typeface="新細明體" pitchFamily="18" charset="-120"/>
              </a:rPr>
              <a:t>1</a:t>
            </a:r>
            <a:r>
              <a:rPr lang="en-US" altLang="zh-TW" sz="1200">
                <a:solidFill>
                  <a:srgbClr val="0000CC"/>
                </a:solidFill>
                <a:ea typeface="ＭＳ Ｐゴシック" pitchFamily="34" charset="-128"/>
              </a:rPr>
              <a:t>1</a:t>
            </a:r>
            <a:endParaRPr lang="ja-JP" altLang="en-US" sz="1200">
              <a:solidFill>
                <a:srgbClr val="0000CC"/>
              </a:solidFill>
              <a:ea typeface="ＭＳ Ｐゴシック" pitchFamily="34" charset="-128"/>
            </a:endParaRPr>
          </a:p>
        </p:txBody>
      </p:sp>
      <p:sp>
        <p:nvSpPr>
          <p:cNvPr id="162841" name="AutoShape 23"/>
          <p:cNvSpPr>
            <a:spLocks/>
          </p:cNvSpPr>
          <p:nvPr/>
        </p:nvSpPr>
        <p:spPr bwMode="auto">
          <a:xfrm>
            <a:off x="3962400" y="5715000"/>
            <a:ext cx="76200" cy="533400"/>
          </a:xfrm>
          <a:prstGeom prst="leftBrace">
            <a:avLst>
              <a:gd name="adj1" fmla="val 58333"/>
              <a:gd name="adj2" fmla="val 50000"/>
            </a:avLst>
          </a:prstGeom>
          <a:noFill/>
          <a:ln w="19050">
            <a:solidFill>
              <a:srgbClr val="0000CC"/>
            </a:solidFill>
            <a:round/>
            <a:headEnd/>
            <a:tailEnd/>
          </a:ln>
          <a:effectLst/>
        </p:spPr>
        <p:txBody>
          <a:bodyPr wrap="none" anchor="ctr"/>
          <a:lstStyle/>
          <a:p>
            <a:endParaRPr lang="zh-TW" altLang="en-US">
              <a:ea typeface="新細明體" pitchFamily="18" charset="-120"/>
            </a:endParaRPr>
          </a:p>
        </p:txBody>
      </p:sp>
      <p:sp>
        <p:nvSpPr>
          <p:cNvPr id="162842" name="Line 24"/>
          <p:cNvSpPr>
            <a:spLocks noChangeShapeType="1"/>
          </p:cNvSpPr>
          <p:nvPr/>
        </p:nvSpPr>
        <p:spPr bwMode="auto">
          <a:xfrm>
            <a:off x="2667000" y="3657600"/>
            <a:ext cx="1219200" cy="2286000"/>
          </a:xfrm>
          <a:prstGeom prst="line">
            <a:avLst/>
          </a:prstGeom>
          <a:noFill/>
          <a:ln w="9525">
            <a:solidFill>
              <a:srgbClr val="0000CC"/>
            </a:solidFill>
            <a:round/>
            <a:headEnd/>
            <a:tailEnd type="triangle" w="med" len="med"/>
          </a:ln>
          <a:effectLst/>
        </p:spPr>
        <p:txBody>
          <a:bodyPr/>
          <a:lstStyle/>
          <a:p>
            <a:endParaRPr lang="en-IN"/>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Text Box 2"/>
          <p:cNvSpPr txBox="1">
            <a:spLocks noChangeArrowheads="1"/>
          </p:cNvSpPr>
          <p:nvPr/>
        </p:nvSpPr>
        <p:spPr bwMode="auto">
          <a:xfrm>
            <a:off x="990600" y="90488"/>
            <a:ext cx="57150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Error </a:t>
            </a:r>
            <a:r>
              <a:rPr lang="en-US" altLang="en-US" i="1" dirty="0">
                <a:latin typeface="Times New Roman" pitchFamily="18" charset="0"/>
              </a:rPr>
              <a:t>control, sender site</a:t>
            </a:r>
          </a:p>
        </p:txBody>
      </p:sp>
      <p:sp>
        <p:nvSpPr>
          <p:cNvPr id="164875"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64876" name="Picture 10"/>
          <p:cNvPicPr>
            <a:picLocks noChangeAspect="1" noChangeArrowheads="1"/>
          </p:cNvPicPr>
          <p:nvPr/>
        </p:nvPicPr>
        <p:blipFill>
          <a:blip r:embed="rId3"/>
          <a:srcRect/>
          <a:stretch>
            <a:fillRect/>
          </a:stretch>
        </p:blipFill>
        <p:spPr bwMode="auto">
          <a:xfrm>
            <a:off x="642938" y="2006600"/>
            <a:ext cx="8043862" cy="2717800"/>
          </a:xfrm>
          <a:prstGeom prst="rect">
            <a:avLst/>
          </a:prstGeom>
          <a:noFill/>
          <a:ln w="9525">
            <a:noFill/>
            <a:miter lim="800000"/>
            <a:headEnd/>
            <a:tailEnd/>
          </a:ln>
          <a:effectLst/>
        </p:spPr>
      </p:pic>
      <p:sp>
        <p:nvSpPr>
          <p:cNvPr id="164877" name="Text Box 11"/>
          <p:cNvSpPr txBox="1">
            <a:spLocks noChangeArrowheads="1"/>
          </p:cNvSpPr>
          <p:nvPr/>
        </p:nvSpPr>
        <p:spPr bwMode="auto">
          <a:xfrm>
            <a:off x="2743200" y="1157288"/>
            <a:ext cx="3482975" cy="366712"/>
          </a:xfrm>
          <a:prstGeom prst="rect">
            <a:avLst/>
          </a:prstGeom>
          <a:noFill/>
          <a:ln w="9525">
            <a:noFill/>
            <a:miter lim="800000"/>
            <a:headEnd/>
            <a:tailEnd/>
          </a:ln>
          <a:effectLst/>
        </p:spPr>
        <p:txBody>
          <a:bodyPr wrap="none">
            <a:spAutoFit/>
          </a:bodyPr>
          <a:lstStyle/>
          <a:p>
            <a:r>
              <a:rPr lang="en-US" altLang="zh-TW" i="1">
                <a:solidFill>
                  <a:schemeClr val="hlink"/>
                </a:solidFill>
                <a:ea typeface="新細明體" pitchFamily="18" charset="-120"/>
              </a:rPr>
              <a:t>Assume 100 bytes per chunk</a:t>
            </a:r>
          </a:p>
        </p:txBody>
      </p:sp>
      <p:sp>
        <p:nvSpPr>
          <p:cNvPr id="164878" name="Text Box 12"/>
          <p:cNvSpPr txBox="1">
            <a:spLocks noChangeArrowheads="1"/>
          </p:cNvSpPr>
          <p:nvPr/>
        </p:nvSpPr>
        <p:spPr bwMode="auto">
          <a:xfrm>
            <a:off x="1371600" y="4891088"/>
            <a:ext cx="6291263" cy="366712"/>
          </a:xfrm>
          <a:prstGeom prst="rect">
            <a:avLst/>
          </a:prstGeom>
          <a:noFill/>
          <a:ln w="9525">
            <a:noFill/>
            <a:miter lim="800000"/>
            <a:headEnd/>
            <a:tailEnd/>
          </a:ln>
          <a:effectLst/>
        </p:spPr>
        <p:txBody>
          <a:bodyPr wrap="none">
            <a:spAutoFit/>
          </a:bodyPr>
          <a:lstStyle/>
          <a:p>
            <a:r>
              <a:rPr lang="en-US" altLang="zh-TW" i="1">
                <a:solidFill>
                  <a:schemeClr val="hlink"/>
                </a:solidFill>
                <a:ea typeface="新細明體" pitchFamily="18" charset="-120"/>
              </a:rPr>
              <a:t>The chunks in the retransmission queue have priority</a:t>
            </a:r>
          </a:p>
        </p:txBody>
      </p:sp>
      <p:sp>
        <p:nvSpPr>
          <p:cNvPr id="164879" name="Rectangle 13"/>
          <p:cNvSpPr>
            <a:spLocks noChangeArrowheads="1"/>
          </p:cNvSpPr>
          <p:nvPr/>
        </p:nvSpPr>
        <p:spPr bwMode="auto">
          <a:xfrm>
            <a:off x="2590800" y="3886200"/>
            <a:ext cx="1219200" cy="215900"/>
          </a:xfrm>
          <a:prstGeom prst="rect">
            <a:avLst/>
          </a:prstGeom>
          <a:noFill/>
          <a:ln w="28575">
            <a:solidFill>
              <a:srgbClr val="0000CC"/>
            </a:solidFill>
            <a:miter lim="800000"/>
            <a:headEnd/>
            <a:tailEnd/>
          </a:ln>
          <a:effectLst/>
        </p:spPr>
        <p:txBody>
          <a:bodyPr wrap="none" anchor="ctr"/>
          <a:lstStyle/>
          <a:p>
            <a:endParaRPr lang="zh-TW" altLang="en-US">
              <a:ea typeface="新細明體" pitchFamily="18" charset="-120"/>
            </a:endParaRPr>
          </a:p>
        </p:txBody>
      </p:sp>
      <p:sp>
        <p:nvSpPr>
          <p:cNvPr id="164880" name="Rectangle 14"/>
          <p:cNvSpPr>
            <a:spLocks noChangeArrowheads="1"/>
          </p:cNvSpPr>
          <p:nvPr/>
        </p:nvSpPr>
        <p:spPr bwMode="auto">
          <a:xfrm>
            <a:off x="5181600" y="3667125"/>
            <a:ext cx="630238" cy="647700"/>
          </a:xfrm>
          <a:prstGeom prst="rect">
            <a:avLst/>
          </a:prstGeom>
          <a:noFill/>
          <a:ln w="38100">
            <a:solidFill>
              <a:schemeClr val="accent2"/>
            </a:solidFill>
            <a:prstDash val="sysDot"/>
            <a:miter lim="800000"/>
            <a:headEnd/>
            <a:tailEnd/>
          </a:ln>
          <a:effectLst/>
        </p:spPr>
        <p:txBody>
          <a:bodyPr wrap="none" anchor="ctr"/>
          <a:lstStyle/>
          <a:p>
            <a:pPr algn="ctr"/>
            <a:endParaRPr lang="zh-TW" altLang="en-US">
              <a:ea typeface="新細明體" pitchFamily="18" charset="-120"/>
            </a:endParaRPr>
          </a:p>
        </p:txBody>
      </p:sp>
      <p:sp>
        <p:nvSpPr>
          <p:cNvPr id="164881" name="Freeform 15"/>
          <p:cNvSpPr>
            <a:spLocks/>
          </p:cNvSpPr>
          <p:nvPr/>
        </p:nvSpPr>
        <p:spPr bwMode="auto">
          <a:xfrm>
            <a:off x="5562600" y="2698750"/>
            <a:ext cx="1033463" cy="958850"/>
          </a:xfrm>
          <a:custGeom>
            <a:avLst/>
            <a:gdLst>
              <a:gd name="T0" fmla="*/ 958850 w 651"/>
              <a:gd name="T1" fmla="*/ 0 h 604"/>
              <a:gd name="T2" fmla="*/ 898525 w 651"/>
              <a:gd name="T3" fmla="*/ 374650 h 604"/>
              <a:gd name="T4" fmla="*/ 152400 w 651"/>
              <a:gd name="T5" fmla="*/ 577850 h 604"/>
              <a:gd name="T6" fmla="*/ 0 w 651"/>
              <a:gd name="T7" fmla="*/ 958850 h 60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1" h="604">
                <a:moveTo>
                  <a:pt x="604" y="0"/>
                </a:moveTo>
                <a:cubicBezTo>
                  <a:pt x="598" y="41"/>
                  <a:pt x="651" y="175"/>
                  <a:pt x="566" y="236"/>
                </a:cubicBezTo>
                <a:cubicBezTo>
                  <a:pt x="481" y="297"/>
                  <a:pt x="190" y="303"/>
                  <a:pt x="96" y="364"/>
                </a:cubicBezTo>
                <a:cubicBezTo>
                  <a:pt x="2" y="425"/>
                  <a:pt x="4" y="520"/>
                  <a:pt x="0" y="604"/>
                </a:cubicBezTo>
              </a:path>
            </a:pathLst>
          </a:custGeom>
          <a:noFill/>
          <a:ln w="28575" cmpd="sng">
            <a:solidFill>
              <a:schemeClr val="accent2"/>
            </a:solidFill>
            <a:round/>
            <a:headEnd type="none" w="med" len="med"/>
            <a:tailEnd type="triangle" w="med" len="med"/>
          </a:ln>
          <a:effectLst/>
        </p:spPr>
        <p:txBody>
          <a:bodyPr/>
          <a:lstStyle/>
          <a:p>
            <a:endParaRPr lang="en-IN"/>
          </a:p>
        </p:txBody>
      </p:sp>
      <p:sp>
        <p:nvSpPr>
          <p:cNvPr id="164882" name="Text Box 16"/>
          <p:cNvSpPr txBox="1">
            <a:spLocks noChangeArrowheads="1"/>
          </p:cNvSpPr>
          <p:nvPr/>
        </p:nvSpPr>
        <p:spPr bwMode="auto">
          <a:xfrm>
            <a:off x="4495800" y="3244850"/>
            <a:ext cx="1023938" cy="336550"/>
          </a:xfrm>
          <a:prstGeom prst="rect">
            <a:avLst/>
          </a:prstGeom>
          <a:noFill/>
          <a:ln w="9525">
            <a:noFill/>
            <a:miter lim="800000"/>
            <a:headEnd/>
            <a:tailEnd/>
          </a:ln>
          <a:effectLst/>
        </p:spPr>
        <p:txBody>
          <a:bodyPr wrap="none">
            <a:spAutoFit/>
          </a:bodyPr>
          <a:lstStyle/>
          <a:p>
            <a:r>
              <a:rPr lang="en-US" altLang="zh-TW" sz="1600" i="1">
                <a:solidFill>
                  <a:schemeClr val="accent2"/>
                </a:solidFill>
                <a:ea typeface="新細明體" pitchFamily="18" charset="-120"/>
              </a:rPr>
              <a:t>Timeout</a:t>
            </a:r>
          </a:p>
        </p:txBody>
      </p:sp>
      <p:sp>
        <p:nvSpPr>
          <p:cNvPr id="164883" name="Text Box 17"/>
          <p:cNvSpPr txBox="1">
            <a:spLocks noChangeArrowheads="1"/>
          </p:cNvSpPr>
          <p:nvPr/>
        </p:nvSpPr>
        <p:spPr bwMode="auto">
          <a:xfrm>
            <a:off x="5638800" y="3244850"/>
            <a:ext cx="1023938" cy="336550"/>
          </a:xfrm>
          <a:prstGeom prst="rect">
            <a:avLst/>
          </a:prstGeom>
          <a:noFill/>
          <a:ln w="9525">
            <a:noFill/>
            <a:miter lim="800000"/>
            <a:headEnd/>
            <a:tailEnd/>
          </a:ln>
          <a:effectLst/>
        </p:spPr>
        <p:txBody>
          <a:bodyPr wrap="none">
            <a:spAutoFit/>
          </a:bodyPr>
          <a:lstStyle/>
          <a:p>
            <a:r>
              <a:rPr lang="en-US" altLang="zh-TW" sz="1600" i="1">
                <a:solidFill>
                  <a:schemeClr val="accent2"/>
                </a:solidFill>
                <a:ea typeface="新細明體" pitchFamily="18" charset="-120"/>
              </a:rPr>
              <a:t>4 SACKs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Text Box 2"/>
          <p:cNvSpPr txBox="1">
            <a:spLocks noChangeArrowheads="1"/>
          </p:cNvSpPr>
          <p:nvPr/>
        </p:nvSpPr>
        <p:spPr bwMode="auto">
          <a:xfrm>
            <a:off x="990600" y="90488"/>
            <a:ext cx="7467600" cy="366712"/>
          </a:xfrm>
          <a:prstGeom prst="rect">
            <a:avLst/>
          </a:prstGeom>
          <a:noFill/>
          <a:ln w="9525">
            <a:noFill/>
            <a:miter lim="800000"/>
            <a:headEnd/>
            <a:tailEnd/>
          </a:ln>
          <a:effectLst/>
        </p:spPr>
        <p:txBody>
          <a:bodyPr>
            <a:spAutoFit/>
          </a:bodyPr>
          <a:lstStyle/>
          <a:p>
            <a:r>
              <a:rPr lang="en-US" altLang="en-US" i="1" dirty="0" smtClean="0">
                <a:latin typeface="Times New Roman" pitchFamily="18" charset="0"/>
              </a:rPr>
              <a:t>New </a:t>
            </a:r>
            <a:r>
              <a:rPr lang="en-US" altLang="en-US" i="1" dirty="0">
                <a:latin typeface="Times New Roman" pitchFamily="18" charset="0"/>
              </a:rPr>
              <a:t>state at the sender site after receiving a SACK chunk</a:t>
            </a:r>
          </a:p>
        </p:txBody>
      </p:sp>
      <p:sp>
        <p:nvSpPr>
          <p:cNvPr id="166923" name="Rectangle 9"/>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zh-TW" altLang="en-US" sz="2400" b="0">
              <a:ea typeface="新細明體" pitchFamily="18" charset="-120"/>
            </a:endParaRPr>
          </a:p>
        </p:txBody>
      </p:sp>
      <p:pic>
        <p:nvPicPr>
          <p:cNvPr id="166924" name="Picture 11"/>
          <p:cNvPicPr>
            <a:picLocks noChangeAspect="1" noChangeArrowheads="1"/>
          </p:cNvPicPr>
          <p:nvPr/>
        </p:nvPicPr>
        <p:blipFill>
          <a:blip r:embed="rId3"/>
          <a:srcRect/>
          <a:stretch>
            <a:fillRect/>
          </a:stretch>
        </p:blipFill>
        <p:spPr bwMode="auto">
          <a:xfrm>
            <a:off x="533400" y="2062163"/>
            <a:ext cx="7997825" cy="3271837"/>
          </a:xfrm>
          <a:prstGeom prst="rect">
            <a:avLst/>
          </a:prstGeom>
          <a:noFill/>
          <a:ln w="9525">
            <a:noFill/>
            <a:miter lim="800000"/>
            <a:headEnd/>
            <a:tailEnd/>
          </a:ln>
          <a:effectLst/>
        </p:spPr>
      </p:pic>
      <p:sp>
        <p:nvSpPr>
          <p:cNvPr id="166925" name="Rectangle 12"/>
          <p:cNvSpPr>
            <a:spLocks noChangeArrowheads="1"/>
          </p:cNvSpPr>
          <p:nvPr/>
        </p:nvSpPr>
        <p:spPr bwMode="auto">
          <a:xfrm>
            <a:off x="2590800" y="152400"/>
            <a:ext cx="1066800" cy="304800"/>
          </a:xfrm>
          <a:prstGeom prst="rect">
            <a:avLst/>
          </a:prstGeom>
          <a:noFill/>
          <a:ln w="38100">
            <a:solidFill>
              <a:schemeClr val="accent2"/>
            </a:solidFill>
            <a:miter lim="800000"/>
            <a:headEnd/>
            <a:tailEnd/>
          </a:ln>
          <a:effectLst/>
        </p:spPr>
        <p:txBody>
          <a:bodyPr wrap="none" anchor="ctr"/>
          <a:lstStyle/>
          <a:p>
            <a:endParaRPr lang="zh-TW" altLang="en-US">
              <a:ea typeface="新細明體" pitchFamily="18" charset="-120"/>
            </a:endParaRPr>
          </a:p>
        </p:txBody>
      </p:sp>
      <p:sp>
        <p:nvSpPr>
          <p:cNvPr id="166926" name="Text Box 13"/>
          <p:cNvSpPr txBox="1">
            <a:spLocks noChangeArrowheads="1"/>
          </p:cNvSpPr>
          <p:nvPr/>
        </p:nvSpPr>
        <p:spPr bwMode="auto">
          <a:xfrm>
            <a:off x="914400" y="990600"/>
            <a:ext cx="7467600" cy="1052513"/>
          </a:xfrm>
          <a:prstGeom prst="rect">
            <a:avLst/>
          </a:prstGeom>
          <a:noFill/>
          <a:ln w="9525">
            <a:noFill/>
            <a:miter lim="800000"/>
            <a:headEnd/>
            <a:tailEnd/>
          </a:ln>
          <a:effectLst/>
        </p:spPr>
        <p:txBody>
          <a:bodyPr>
            <a:spAutoFit/>
          </a:bodyPr>
          <a:lstStyle/>
          <a:p>
            <a:pPr marL="457200" indent="-457200">
              <a:lnSpc>
                <a:spcPct val="110000"/>
              </a:lnSpc>
              <a:buFontTx/>
              <a:buAutoNum type="arabicPeriod"/>
            </a:pPr>
            <a:r>
              <a:rPr lang="en-US" altLang="zh-TW" i="1">
                <a:solidFill>
                  <a:srgbClr val="0000CC"/>
                </a:solidFill>
                <a:ea typeface="新細明體" pitchFamily="18" charset="-120"/>
              </a:rPr>
              <a:t>Chunks </a:t>
            </a:r>
            <a:r>
              <a:rPr lang="en-US" altLang="zh-TW" i="1">
                <a:solidFill>
                  <a:schemeClr val="hlink"/>
                </a:solidFill>
                <a:ea typeface="新細明體" pitchFamily="18" charset="-120"/>
              </a:rPr>
              <a:t>26-28, 31-34</a:t>
            </a:r>
            <a:r>
              <a:rPr lang="en-US" altLang="zh-TW" i="1">
                <a:solidFill>
                  <a:srgbClr val="0000CC"/>
                </a:solidFill>
                <a:ea typeface="新細明體" pitchFamily="18" charset="-120"/>
              </a:rPr>
              <a:t> are removed.</a:t>
            </a:r>
          </a:p>
          <a:p>
            <a:pPr marL="457200" indent="-457200">
              <a:lnSpc>
                <a:spcPct val="110000"/>
              </a:lnSpc>
              <a:spcBef>
                <a:spcPct val="20000"/>
              </a:spcBef>
              <a:buFontTx/>
              <a:buAutoNum type="arabicPeriod"/>
            </a:pPr>
            <a:r>
              <a:rPr lang="en-US" altLang="zh-TW" i="1">
                <a:solidFill>
                  <a:srgbClr val="0000CC"/>
                </a:solidFill>
                <a:ea typeface="新細明體" pitchFamily="18" charset="-120"/>
              </a:rPr>
              <a:t>The value of </a:t>
            </a:r>
            <a:r>
              <a:rPr lang="en-US" altLang="zh-TW" i="1">
                <a:solidFill>
                  <a:schemeClr val="hlink"/>
                </a:solidFill>
                <a:ea typeface="新細明體" pitchFamily="18" charset="-120"/>
              </a:rPr>
              <a:t>rwnd</a:t>
            </a:r>
            <a:r>
              <a:rPr lang="en-US" altLang="zh-TW" i="1">
                <a:solidFill>
                  <a:srgbClr val="0000CC"/>
                </a:solidFill>
                <a:ea typeface="新細明體" pitchFamily="18" charset="-120"/>
              </a:rPr>
              <a:t> is changed to </a:t>
            </a:r>
            <a:r>
              <a:rPr lang="en-US" altLang="zh-TW" i="1">
                <a:solidFill>
                  <a:schemeClr val="hlink"/>
                </a:solidFill>
                <a:ea typeface="新細明體" pitchFamily="18" charset="-120"/>
              </a:rPr>
              <a:t>1000</a:t>
            </a:r>
            <a:r>
              <a:rPr lang="en-US" altLang="zh-TW" i="1">
                <a:solidFill>
                  <a:srgbClr val="0000CC"/>
                </a:solidFill>
                <a:ea typeface="新細明體" pitchFamily="18" charset="-120"/>
              </a:rPr>
              <a:t> as advertised in the SACK chunk.</a:t>
            </a:r>
          </a:p>
        </p:txBody>
      </p:sp>
      <p:sp>
        <p:nvSpPr>
          <p:cNvPr id="166927" name="Text Box 14"/>
          <p:cNvSpPr txBox="1">
            <a:spLocks noChangeArrowheads="1"/>
          </p:cNvSpPr>
          <p:nvPr/>
        </p:nvSpPr>
        <p:spPr bwMode="auto">
          <a:xfrm>
            <a:off x="914400" y="5353050"/>
            <a:ext cx="7467600" cy="971550"/>
          </a:xfrm>
          <a:prstGeom prst="rect">
            <a:avLst/>
          </a:prstGeom>
          <a:noFill/>
          <a:ln w="9525">
            <a:noFill/>
            <a:miter lim="800000"/>
            <a:headEnd/>
            <a:tailEnd/>
          </a:ln>
          <a:effectLst/>
        </p:spPr>
        <p:txBody>
          <a:bodyPr>
            <a:spAutoFit/>
          </a:bodyPr>
          <a:lstStyle/>
          <a:p>
            <a:pPr marL="457200" indent="-457200">
              <a:spcBef>
                <a:spcPct val="20000"/>
              </a:spcBef>
              <a:buFontTx/>
              <a:buAutoNum type="arabicPeriod" startAt="3"/>
            </a:pPr>
            <a:r>
              <a:rPr lang="en-US" altLang="zh-TW" i="1">
                <a:solidFill>
                  <a:srgbClr val="0000CC"/>
                </a:solidFill>
                <a:ea typeface="新細明體" pitchFamily="18" charset="-120"/>
              </a:rPr>
              <a:t>Also assume timer for chunks </a:t>
            </a:r>
            <a:r>
              <a:rPr lang="en-US" altLang="zh-TW" i="1">
                <a:solidFill>
                  <a:schemeClr val="hlink"/>
                </a:solidFill>
                <a:ea typeface="新細明體" pitchFamily="18" charset="-120"/>
              </a:rPr>
              <a:t>24, 25</a:t>
            </a:r>
            <a:r>
              <a:rPr lang="en-US" altLang="zh-TW" i="1">
                <a:solidFill>
                  <a:srgbClr val="0000CC"/>
                </a:solidFill>
                <a:ea typeface="新細明體" pitchFamily="18" charset="-120"/>
              </a:rPr>
              <a:t> has expired. </a:t>
            </a:r>
            <a:r>
              <a:rPr lang="en-US" altLang="zh-TW" i="1">
                <a:solidFill>
                  <a:srgbClr val="0000CC"/>
                </a:solidFill>
                <a:ea typeface="新細明體" pitchFamily="18" charset="-120"/>
                <a:sym typeface="Wingdings" pitchFamily="2" charset="2"/>
              </a:rPr>
              <a:t>New TO is set according to </a:t>
            </a:r>
            <a:r>
              <a:rPr lang="en-US" altLang="zh-TW" i="1">
                <a:solidFill>
                  <a:schemeClr val="hlink"/>
                </a:solidFill>
                <a:ea typeface="新細明體" pitchFamily="18" charset="-120"/>
                <a:sym typeface="Wingdings" pitchFamily="2" charset="2"/>
              </a:rPr>
              <a:t>exponential backoff</a:t>
            </a:r>
            <a:r>
              <a:rPr lang="en-US" altLang="zh-TW" i="1">
                <a:solidFill>
                  <a:srgbClr val="0000CC"/>
                </a:solidFill>
                <a:ea typeface="新細明體" pitchFamily="18" charset="-120"/>
                <a:sym typeface="Wingdings" pitchFamily="2" charset="2"/>
              </a:rPr>
              <a:t> rule in Chapter 12.</a:t>
            </a:r>
            <a:endParaRPr lang="en-US" altLang="zh-TW" i="1">
              <a:solidFill>
                <a:srgbClr val="0000CC"/>
              </a:solidFill>
              <a:ea typeface="新細明體" pitchFamily="18" charset="-120"/>
            </a:endParaRPr>
          </a:p>
          <a:p>
            <a:pPr marL="457200" indent="-457200">
              <a:spcBef>
                <a:spcPct val="20000"/>
              </a:spcBef>
              <a:buFontTx/>
              <a:buAutoNum type="arabicPeriod" startAt="3"/>
            </a:pPr>
            <a:r>
              <a:rPr lang="en-US" altLang="zh-TW" i="1">
                <a:solidFill>
                  <a:srgbClr val="0000CC"/>
                </a:solidFill>
                <a:ea typeface="新細明體" pitchFamily="18" charset="-120"/>
              </a:rPr>
              <a:t>4 chunks are now in transit, so </a:t>
            </a:r>
            <a:r>
              <a:rPr lang="en-US" altLang="zh-TW" i="1">
                <a:solidFill>
                  <a:schemeClr val="hlink"/>
                </a:solidFill>
                <a:ea typeface="新細明體" pitchFamily="18" charset="-120"/>
              </a:rPr>
              <a:t>inTransit </a:t>
            </a:r>
            <a:r>
              <a:rPr lang="en-US" altLang="zh-TW" i="1">
                <a:solidFill>
                  <a:srgbClr val="0000CC"/>
                </a:solidFill>
                <a:ea typeface="新細明體" pitchFamily="18" charset="-120"/>
              </a:rPr>
              <a:t>becomes </a:t>
            </a:r>
            <a:r>
              <a:rPr lang="en-US" altLang="zh-TW" i="1">
                <a:solidFill>
                  <a:schemeClr val="hlink"/>
                </a:solidFill>
                <a:ea typeface="新細明體" pitchFamily="18" charset="-120"/>
              </a:rPr>
              <a:t>400</a:t>
            </a:r>
            <a:r>
              <a:rPr lang="en-US" altLang="zh-TW" i="1">
                <a:solidFill>
                  <a:srgbClr val="0000CC"/>
                </a:solidFill>
                <a:ea typeface="新細明體" pitchFamily="18" charset="-120"/>
              </a:rPr>
              <a:t>.</a:t>
            </a:r>
          </a:p>
        </p:txBody>
      </p:sp>
      <p:sp>
        <p:nvSpPr>
          <p:cNvPr id="166928" name="AutoShape 15"/>
          <p:cNvSpPr>
            <a:spLocks/>
          </p:cNvSpPr>
          <p:nvPr/>
        </p:nvSpPr>
        <p:spPr bwMode="auto">
          <a:xfrm rot="-5400000">
            <a:off x="5676900" y="2705100"/>
            <a:ext cx="228600" cy="1066800"/>
          </a:xfrm>
          <a:prstGeom prst="leftBrace">
            <a:avLst>
              <a:gd name="adj1" fmla="val 38889"/>
              <a:gd name="adj2" fmla="val 50000"/>
            </a:avLst>
          </a:prstGeom>
          <a:noFill/>
          <a:ln w="28575">
            <a:solidFill>
              <a:srgbClr val="0000CC"/>
            </a:solidFill>
            <a:round/>
            <a:headEnd/>
            <a:tailEnd/>
          </a:ln>
          <a:effectLst/>
        </p:spPr>
        <p:txBody>
          <a:bodyPr wrap="none" anchor="ctr"/>
          <a:lstStyle/>
          <a:p>
            <a:endParaRPr lang="zh-TW" altLang="en-US">
              <a:ea typeface="新細明體" pitchFamily="18" charset="-120"/>
            </a:endParaRPr>
          </a:p>
        </p:txBody>
      </p:sp>
      <p:sp>
        <p:nvSpPr>
          <p:cNvPr id="166929" name="Line 16"/>
          <p:cNvSpPr>
            <a:spLocks noChangeShapeType="1"/>
          </p:cNvSpPr>
          <p:nvPr/>
        </p:nvSpPr>
        <p:spPr bwMode="auto">
          <a:xfrm flipH="1" flipV="1">
            <a:off x="5791200" y="3352800"/>
            <a:ext cx="990600" cy="685800"/>
          </a:xfrm>
          <a:prstGeom prst="line">
            <a:avLst/>
          </a:prstGeom>
          <a:noFill/>
          <a:ln w="19050">
            <a:solidFill>
              <a:srgbClr val="0000CC"/>
            </a:solidFill>
            <a:round/>
            <a:headEnd/>
            <a:tailEnd type="triangle" w="med" len="med"/>
          </a:ln>
          <a:effectLst/>
        </p:spPr>
        <p:txBody>
          <a:bodyPr/>
          <a:lstStyle/>
          <a:p>
            <a:endParaRPr lang="en-IN"/>
          </a:p>
        </p:txBody>
      </p:sp>
      <p:sp>
        <p:nvSpPr>
          <p:cNvPr id="166930" name="Line 17"/>
          <p:cNvSpPr>
            <a:spLocks noChangeShapeType="1"/>
          </p:cNvSpPr>
          <p:nvPr/>
        </p:nvSpPr>
        <p:spPr bwMode="auto">
          <a:xfrm>
            <a:off x="7467600" y="4038600"/>
            <a:ext cx="0" cy="457200"/>
          </a:xfrm>
          <a:prstGeom prst="line">
            <a:avLst/>
          </a:prstGeom>
          <a:noFill/>
          <a:ln w="9525">
            <a:solidFill>
              <a:schemeClr val="tx1"/>
            </a:solidFill>
            <a:round/>
            <a:headEnd/>
            <a:tailEnd type="triangle" w="med" len="med"/>
          </a:ln>
          <a:effectLst/>
        </p:spPr>
        <p:txBody>
          <a:bodyPr/>
          <a:lstStyle/>
          <a:p>
            <a:endParaRPr lang="en-IN"/>
          </a:p>
        </p:txBody>
      </p:sp>
      <p:sp>
        <p:nvSpPr>
          <p:cNvPr id="166931" name="Text Box 18"/>
          <p:cNvSpPr txBox="1">
            <a:spLocks noChangeArrowheads="1"/>
          </p:cNvSpPr>
          <p:nvPr/>
        </p:nvSpPr>
        <p:spPr bwMode="auto">
          <a:xfrm>
            <a:off x="7086600" y="4464050"/>
            <a:ext cx="2057400" cy="336550"/>
          </a:xfrm>
          <a:prstGeom prst="rect">
            <a:avLst/>
          </a:prstGeom>
          <a:noFill/>
          <a:ln w="9525">
            <a:noFill/>
            <a:miter lim="800000"/>
            <a:headEnd/>
            <a:tailEnd/>
          </a:ln>
          <a:effectLst/>
        </p:spPr>
        <p:txBody>
          <a:bodyPr wrap="none">
            <a:spAutoFit/>
          </a:bodyPr>
          <a:lstStyle/>
          <a:p>
            <a:r>
              <a:rPr lang="en-US" altLang="zh-TW" sz="1600">
                <a:solidFill>
                  <a:schemeClr val="hlink"/>
                </a:solidFill>
                <a:ea typeface="新細明體" pitchFamily="18" charset="-120"/>
              </a:rPr>
              <a:t>Not include 24, 25</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89" name="Text Box 3"/>
          <p:cNvSpPr txBox="1">
            <a:spLocks noChangeArrowheads="1"/>
          </p:cNvSpPr>
          <p:nvPr/>
        </p:nvSpPr>
        <p:spPr bwMode="auto">
          <a:xfrm>
            <a:off x="228600" y="355600"/>
            <a:ext cx="5124480" cy="646331"/>
          </a:xfrm>
          <a:prstGeom prst="rect">
            <a:avLst/>
          </a:prstGeom>
          <a:solidFill>
            <a:schemeClr val="folHlink"/>
          </a:solidFill>
          <a:ln w="9525">
            <a:solidFill>
              <a:schemeClr val="folHlink"/>
            </a:solidFill>
            <a:miter lim="800000"/>
            <a:headEnd/>
            <a:tailEnd/>
          </a:ln>
          <a:effectLst/>
        </p:spPr>
        <p:txBody>
          <a:bodyPr wrap="none">
            <a:spAutoFit/>
          </a:bodyPr>
          <a:lstStyle/>
          <a:p>
            <a:r>
              <a:rPr lang="en-US" altLang="zh-TW" sz="3600" dirty="0" smtClean="0">
                <a:solidFill>
                  <a:schemeClr val="bg1"/>
                </a:solidFill>
                <a:latin typeface="Times" pitchFamily="18" charset="0"/>
                <a:ea typeface="新細明體" pitchFamily="18" charset="-120"/>
              </a:rPr>
              <a:t>CONGESTION </a:t>
            </a:r>
            <a:r>
              <a:rPr lang="en-US" altLang="zh-TW" sz="3600" dirty="0">
                <a:solidFill>
                  <a:schemeClr val="bg1"/>
                </a:solidFill>
                <a:latin typeface="Times" pitchFamily="18" charset="0"/>
                <a:ea typeface="新細明體" pitchFamily="18" charset="-120"/>
              </a:rPr>
              <a:t>CONTROL</a:t>
            </a:r>
          </a:p>
        </p:txBody>
      </p:sp>
      <p:sp>
        <p:nvSpPr>
          <p:cNvPr id="169990" name="Text Box 4"/>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zh-TW">
              <a:latin typeface="Times New Roman" pitchFamily="18" charset="0"/>
              <a:ea typeface="新細明體" pitchFamily="18" charset="-120"/>
            </a:endParaRPr>
          </a:p>
        </p:txBody>
      </p:sp>
      <p:sp>
        <p:nvSpPr>
          <p:cNvPr id="169991" name="Rectangle 5"/>
          <p:cNvSpPr>
            <a:spLocks noChangeArrowheads="1"/>
          </p:cNvSpPr>
          <p:nvPr/>
        </p:nvSpPr>
        <p:spPr bwMode="auto">
          <a:xfrm>
            <a:off x="381000" y="1524000"/>
            <a:ext cx="8305800" cy="3508375"/>
          </a:xfrm>
          <a:prstGeom prst="rect">
            <a:avLst/>
          </a:prstGeom>
          <a:noFill/>
          <a:ln w="9525">
            <a:noFill/>
            <a:miter lim="800000"/>
            <a:headEnd/>
            <a:tailEnd/>
          </a:ln>
          <a:effectLst/>
        </p:spPr>
        <p:txBody>
          <a:bodyPr>
            <a:spAutoFit/>
          </a:bodyPr>
          <a:lstStyle/>
          <a:p>
            <a:pPr algn="just"/>
            <a:r>
              <a:rPr lang="en-US" altLang="zh-TW" sz="2800">
                <a:latin typeface="Arial Unicode MS" pitchFamily="34" charset="-120"/>
                <a:ea typeface="Arial Unicode MS" pitchFamily="34" charset="-120"/>
                <a:cs typeface="Arial Unicode MS" pitchFamily="34" charset="-120"/>
              </a:rPr>
              <a:t>SCTP, like TCP, is a transport layer protocol with packets subject to congestion in the network. The SCTP designers have used the same strategies we described for congestion control in Chapter 15 for TCP. SCTP has slow start, congestion avoidance, and congestion detection phases. Like TCP, SCTP also uses fast retransmission and fast recovery.</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FF99"/>
            </a:gs>
            <a:gs pos="100000">
              <a:srgbClr val="767647"/>
            </a:gs>
          </a:gsLst>
          <a:lin ang="0" scaled="1"/>
        </a:gradFill>
        <a:effectLst/>
      </p:bgPr>
    </p:bg>
    <p:spTree>
      <p:nvGrpSpPr>
        <p:cNvPr id="1" name=""/>
        <p:cNvGrpSpPr/>
        <p:nvPr/>
      </p:nvGrpSpPr>
      <p:grpSpPr>
        <a:xfrm>
          <a:off x="0" y="0"/>
          <a:ext cx="0" cy="0"/>
          <a:chOff x="0" y="0"/>
          <a:chExt cx="0" cy="0"/>
        </a:xfrm>
      </p:grpSpPr>
      <p:sp>
        <p:nvSpPr>
          <p:cNvPr id="807938" name="Text Box 2"/>
          <p:cNvSpPr txBox="1">
            <a:spLocks noChangeArrowheads="1"/>
          </p:cNvSpPr>
          <p:nvPr/>
        </p:nvSpPr>
        <p:spPr bwMode="auto">
          <a:xfrm>
            <a:off x="228600" y="152400"/>
            <a:ext cx="5468938"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TW" sz="3200" i="1">
                <a:solidFill>
                  <a:schemeClr val="hlink"/>
                </a:solidFill>
                <a:effectLst>
                  <a:outerShdw blurRad="38100" dist="38100" dir="2700000" algn="tl">
                    <a:srgbClr val="000000"/>
                  </a:outerShdw>
                </a:effectLst>
                <a:latin typeface="Times" panose="02020603050405020304" pitchFamily="18" charset="0"/>
                <a:ea typeface="新細明體" panose="02020500000000000000" pitchFamily="18" charset="-120"/>
              </a:rPr>
              <a:t>Topics Discussed in the Section</a:t>
            </a:r>
          </a:p>
        </p:txBody>
      </p:sp>
      <p:sp>
        <p:nvSpPr>
          <p:cNvPr id="172037" name="Text Box 3"/>
          <p:cNvSpPr txBox="1">
            <a:spLocks noChangeArrowheads="1"/>
          </p:cNvSpPr>
          <p:nvPr/>
        </p:nvSpPr>
        <p:spPr bwMode="auto">
          <a:xfrm>
            <a:off x="8229600" y="6400800"/>
            <a:ext cx="184150" cy="366713"/>
          </a:xfrm>
          <a:prstGeom prst="rect">
            <a:avLst/>
          </a:prstGeom>
          <a:noFill/>
          <a:ln w="9525">
            <a:noFill/>
            <a:miter lim="800000"/>
            <a:headEnd/>
            <a:tailEnd/>
          </a:ln>
          <a:effectLst/>
        </p:spPr>
        <p:txBody>
          <a:bodyPr wrap="none">
            <a:spAutoFit/>
          </a:bodyPr>
          <a:lstStyle/>
          <a:p>
            <a:endParaRPr lang="zh-TW" altLang="en-US">
              <a:latin typeface="Times New Roman" pitchFamily="18" charset="0"/>
              <a:ea typeface="新細明體" pitchFamily="18" charset="-120"/>
            </a:endParaRPr>
          </a:p>
        </p:txBody>
      </p:sp>
      <p:sp>
        <p:nvSpPr>
          <p:cNvPr id="807940" name="Rectangle 4"/>
          <p:cNvSpPr>
            <a:spLocks noChangeArrowheads="1"/>
          </p:cNvSpPr>
          <p:nvPr/>
        </p:nvSpPr>
        <p:spPr bwMode="auto">
          <a:xfrm>
            <a:off x="304800" y="989013"/>
            <a:ext cx="8382000" cy="1031875"/>
          </a:xfrm>
          <a:prstGeom prst="rect">
            <a:avLst/>
          </a:prstGeom>
          <a:noFill/>
          <a:ln w="9525">
            <a:noFill/>
            <a:miter lim="800000"/>
            <a:headEnd/>
            <a:tailEnd/>
          </a:ln>
          <a:effectLst/>
        </p:spPr>
        <p:txBody>
          <a:bodyPr>
            <a:spAutoFit/>
          </a:bodyPr>
          <a:lstStyle/>
          <a:p>
            <a:pPr>
              <a:spcBef>
                <a:spcPct val="10000"/>
              </a:spcBef>
              <a:spcAft>
                <a:spcPct val="10000"/>
              </a:spcAft>
              <a:buClr>
                <a:schemeClr val="tx1"/>
              </a:buClr>
              <a:buSzPct val="117000"/>
              <a:buFont typeface="Wingdings" pitchFamily="2" charset="2"/>
              <a:buChar char="ü"/>
            </a:pPr>
            <a:r>
              <a:rPr lang="zh-TW" altLang="en-US" sz="2800">
                <a:solidFill>
                  <a:srgbClr val="0033CC"/>
                </a:solidFill>
                <a:latin typeface="Times New Roman" pitchFamily="18" charset="0"/>
                <a:ea typeface="新細明體" pitchFamily="18" charset="-120"/>
              </a:rPr>
              <a:t> </a:t>
            </a:r>
            <a:r>
              <a:rPr lang="en-US" altLang="zh-TW" sz="2800">
                <a:solidFill>
                  <a:srgbClr val="0033CC"/>
                </a:solidFill>
                <a:latin typeface="Times New Roman" pitchFamily="18" charset="0"/>
                <a:ea typeface="新細明體" pitchFamily="18" charset="-120"/>
              </a:rPr>
              <a:t>Congestion Control and Multihoming</a:t>
            </a:r>
          </a:p>
          <a:p>
            <a:pPr>
              <a:spcBef>
                <a:spcPct val="10000"/>
              </a:spcBef>
              <a:spcAft>
                <a:spcPct val="10000"/>
              </a:spcAft>
              <a:buClr>
                <a:schemeClr val="tx1"/>
              </a:buClr>
              <a:buSzPct val="117000"/>
              <a:buFont typeface="Wingdings" pitchFamily="2" charset="2"/>
              <a:buChar char="ü"/>
            </a:pPr>
            <a:r>
              <a:rPr lang="en-US" altLang="zh-TW" sz="2800">
                <a:solidFill>
                  <a:srgbClr val="0033CC"/>
                </a:solidFill>
                <a:latin typeface="Times New Roman" pitchFamily="18" charset="0"/>
                <a:ea typeface="新細明體" pitchFamily="18" charset="-120"/>
              </a:rPr>
              <a:t> Explicit Congestion Notification</a:t>
            </a:r>
          </a:p>
        </p:txBody>
      </p:sp>
      <p:sp>
        <p:nvSpPr>
          <p:cNvPr id="172039" name="Text Box 5"/>
          <p:cNvSpPr txBox="1">
            <a:spLocks noChangeArrowheads="1"/>
          </p:cNvSpPr>
          <p:nvPr/>
        </p:nvSpPr>
        <p:spPr bwMode="auto">
          <a:xfrm>
            <a:off x="4495800" y="3048000"/>
            <a:ext cx="3810000" cy="641350"/>
          </a:xfrm>
          <a:prstGeom prst="rect">
            <a:avLst/>
          </a:prstGeom>
          <a:noFill/>
          <a:ln w="9525">
            <a:noFill/>
            <a:miter lim="800000"/>
            <a:headEnd/>
            <a:tailEnd/>
          </a:ln>
          <a:effectLst/>
        </p:spPr>
        <p:txBody>
          <a:bodyPr>
            <a:spAutoFit/>
          </a:bodyPr>
          <a:lstStyle/>
          <a:p>
            <a:r>
              <a:rPr lang="en-US" altLang="zh-TW" i="1">
                <a:solidFill>
                  <a:srgbClr val="FF0000"/>
                </a:solidFill>
                <a:ea typeface="新細明體" pitchFamily="18" charset="-120"/>
              </a:rPr>
              <a:t>Need to have different values of cwnd for each IP address</a:t>
            </a:r>
          </a:p>
        </p:txBody>
      </p:sp>
      <p:sp>
        <p:nvSpPr>
          <p:cNvPr id="172040" name="Text Box 6"/>
          <p:cNvSpPr txBox="1">
            <a:spLocks noChangeArrowheads="1"/>
          </p:cNvSpPr>
          <p:nvPr/>
        </p:nvSpPr>
        <p:spPr bwMode="auto">
          <a:xfrm>
            <a:off x="762000" y="4267200"/>
            <a:ext cx="7467600" cy="915988"/>
          </a:xfrm>
          <a:prstGeom prst="rect">
            <a:avLst/>
          </a:prstGeom>
          <a:noFill/>
          <a:ln w="9525">
            <a:noFill/>
            <a:miter lim="800000"/>
            <a:headEnd/>
            <a:tailEnd/>
          </a:ln>
          <a:effectLst/>
        </p:spPr>
        <p:txBody>
          <a:bodyPr>
            <a:spAutoFit/>
          </a:bodyPr>
          <a:lstStyle/>
          <a:p>
            <a:r>
              <a:rPr lang="en-US" altLang="zh-TW" i="1">
                <a:solidFill>
                  <a:srgbClr val="FF0000"/>
                </a:solidFill>
                <a:ea typeface="新細明體" pitchFamily="18" charset="-120"/>
              </a:rPr>
              <a:t>It is a process that enables a receiver to explicitly inform the sender of any congestion experienced in the network.</a:t>
            </a:r>
          </a:p>
          <a:p>
            <a:r>
              <a:rPr lang="en-US" altLang="zh-TW" i="1">
                <a:solidFill>
                  <a:srgbClr val="FF0000"/>
                </a:solidFill>
                <a:ea typeface="新細明體" pitchFamily="18" charset="-120"/>
              </a:rPr>
              <a:t>E.g. the receiver encounters many delayed or lost packets.</a:t>
            </a:r>
          </a:p>
        </p:txBody>
      </p:sp>
      <p:sp>
        <p:nvSpPr>
          <p:cNvPr id="172041" name="Line 7"/>
          <p:cNvSpPr>
            <a:spLocks noChangeShapeType="1"/>
          </p:cNvSpPr>
          <p:nvPr/>
        </p:nvSpPr>
        <p:spPr bwMode="auto">
          <a:xfrm>
            <a:off x="6172200" y="1524000"/>
            <a:ext cx="304800" cy="1447800"/>
          </a:xfrm>
          <a:prstGeom prst="line">
            <a:avLst/>
          </a:prstGeom>
          <a:noFill/>
          <a:ln w="9525">
            <a:solidFill>
              <a:schemeClr val="tx1"/>
            </a:solidFill>
            <a:round/>
            <a:headEnd/>
            <a:tailEnd type="triangle" w="med" len="med"/>
          </a:ln>
          <a:effectLst/>
        </p:spPr>
        <p:txBody>
          <a:bodyPr/>
          <a:lstStyle/>
          <a:p>
            <a:endParaRPr lang="en-IN"/>
          </a:p>
        </p:txBody>
      </p:sp>
      <p:sp>
        <p:nvSpPr>
          <p:cNvPr id="172042" name="Line 8"/>
          <p:cNvSpPr>
            <a:spLocks noChangeShapeType="1"/>
          </p:cNvSpPr>
          <p:nvPr/>
        </p:nvSpPr>
        <p:spPr bwMode="auto">
          <a:xfrm>
            <a:off x="3200400" y="2133600"/>
            <a:ext cx="381000" cy="2133600"/>
          </a:xfrm>
          <a:prstGeom prst="line">
            <a:avLst/>
          </a:prstGeom>
          <a:noFill/>
          <a:ln w="9525">
            <a:solidFill>
              <a:schemeClr val="tx1"/>
            </a:solidFill>
            <a:round/>
            <a:headEnd/>
            <a:tailEnd type="triangle" w="med" len="med"/>
          </a:ln>
          <a:effectLst/>
        </p:spPr>
        <p:txBody>
          <a:bodyPr/>
          <a:lstStyle/>
          <a:p>
            <a:endParaRPr lang="en-I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07940"/>
                                        </p:tgtEl>
                                        <p:attrNameLst>
                                          <p:attrName>style.visibility</p:attrName>
                                        </p:attrNameLst>
                                      </p:cBhvr>
                                      <p:to>
                                        <p:strVal val="visible"/>
                                      </p:to>
                                    </p:set>
                                    <p:animEffect transition="in" filter="wipe(up)">
                                      <p:cBhvr>
                                        <p:cTn id="7" dur="5000"/>
                                        <p:tgtEl>
                                          <p:spTgt spid="807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7940"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6.0&quot;&gt;&lt;object type=&quot;1&quot; unique_id=&quot;10001&quot;&gt;&lt;object type=&quot;8&quot; unique_id=&quot;10887&quot;&gt;&lt;/object&gt;&lt;object type=&quot;2&quot; unique_id=&quot;10888&quot;&gt;&lt;object type=&quot;3&quot; unique_id=&quot;10889&quot;&gt;&lt;property id=&quot;20148&quot; value=&quot;5&quot;/&gt;&lt;property id=&quot;20300&quot; value=&quot;Slide 1&quot;/&gt;&lt;property id=&quot;20307&quot; value=&quot;641&quot;/&gt;&lt;/object&gt;&lt;object type=&quot;3&quot; unique_id=&quot;10890&quot;&gt;&lt;property id=&quot;20148&quot; value=&quot;5&quot;/&gt;&lt;property id=&quot;20300&quot; value=&quot;Slide 2 - &amp;quot;OBJECTIVES:&amp;quot;&quot;/&gt;&lt;property id=&quot;20307&quot; value=&quot;633&quot;/&gt;&lt;/object&gt;&lt;object type=&quot;3&quot; unique_id=&quot;10891&quot;&gt;&lt;property id=&quot;20148&quot; value=&quot;5&quot;/&gt;&lt;property id=&quot;20300&quot; value=&quot;Slide 3&quot;/&gt;&lt;property id=&quot;20307&quot; value=&quot;635&quot;/&gt;&lt;/object&gt;&lt;object type=&quot;3&quot; unique_id=&quot;10892&quot;&gt;&lt;property id=&quot;20148&quot; value=&quot;5&quot;/&gt;&lt;property id=&quot;20300&quot; value=&quot;Slide 4&quot;/&gt;&lt;property id=&quot;20307&quot; value=&quot;636&quot;/&gt;&lt;/object&gt;&lt;object type=&quot;3&quot; unique_id=&quot;10893&quot;&gt;&lt;property id=&quot;20148&quot; value=&quot;5&quot;/&gt;&lt;property id=&quot;20300&quot; value=&quot;Slide 5&quot;/&gt;&lt;property id=&quot;20307&quot; value=&quot;536&quot;/&gt;&lt;/object&gt;&lt;object type=&quot;3&quot; unique_id=&quot;10894&quot;&gt;&lt;property id=&quot;20148&quot; value=&quot;5&quot;/&gt;&lt;property id=&quot;20300&quot; value=&quot;Slide 6&quot;/&gt;&lt;property id=&quot;20307&quot; value=&quot;644&quot;/&gt;&lt;/object&gt;&lt;object type=&quot;3&quot; unique_id=&quot;10895&quot;&gt;&lt;property id=&quot;20148&quot; value=&quot;5&quot;/&gt;&lt;property id=&quot;20300&quot; value=&quot;Slide 7&quot;/&gt;&lt;property id=&quot;20307&quot; value=&quot;642&quot;/&gt;&lt;/object&gt;&lt;object type=&quot;3&quot; unique_id=&quot;10896&quot;&gt;&lt;property id=&quot;20148&quot; value=&quot;5&quot;/&gt;&lt;property id=&quot;20300&quot; value=&quot;Slide 8&quot;/&gt;&lt;property id=&quot;20307&quot; value=&quot;643&quot;/&gt;&lt;/object&gt;&lt;object type=&quot;3&quot; unique_id=&quot;10897&quot;&gt;&lt;property id=&quot;20148&quot; value=&quot;5&quot;/&gt;&lt;property id=&quot;20300&quot; value=&quot;Slide 9&quot;/&gt;&lt;property id=&quot;20307&quot; value=&quot;645&quot;/&gt;&lt;/object&gt;&lt;object type=&quot;3&quot; unique_id=&quot;10898&quot;&gt;&lt;property id=&quot;20148&quot; value=&quot;5&quot;/&gt;&lt;property id=&quot;20300&quot; value=&quot;Slide 10&quot;/&gt;&lt;property id=&quot;20307&quot; value=&quot;601&quot;/&gt;&lt;/object&gt;&lt;object type=&quot;3&quot; unique_id=&quot;10899&quot;&gt;&lt;property id=&quot;20148&quot; value=&quot;5&quot;/&gt;&lt;property id=&quot;20300&quot; value=&quot;Slide 11&quot;/&gt;&lt;property id=&quot;20307&quot; value=&quot;646&quot;/&gt;&lt;/object&gt;&lt;object type=&quot;3&quot; unique_id=&quot;10900&quot;&gt;&lt;property id=&quot;20148&quot; value=&quot;5&quot;/&gt;&lt;property id=&quot;20300&quot; value=&quot;Slide 12&quot;/&gt;&lt;property id=&quot;20307&quot; value=&quot;602&quot;/&gt;&lt;/object&gt;&lt;object type=&quot;3&quot; unique_id=&quot;10901&quot;&gt;&lt;property id=&quot;20148&quot; value=&quot;5&quot;/&gt;&lt;property id=&quot;20300&quot; value=&quot;Slide 13&quot;/&gt;&lt;property id=&quot;20307&quot; value=&quot;647&quot;/&gt;&lt;/object&gt;&lt;object type=&quot;3&quot; unique_id=&quot;10902&quot;&gt;&lt;property id=&quot;20148&quot; value=&quot;5&quot;/&gt;&lt;property id=&quot;20300&quot; value=&quot;Slide 14&quot;/&gt;&lt;property id=&quot;20307&quot; value=&quot;648&quot;/&gt;&lt;/object&gt;&lt;object type=&quot;3&quot; unique_id=&quot;10903&quot;&gt;&lt;property id=&quot;20148&quot; value=&quot;5&quot;/&gt;&lt;property id=&quot;20300&quot; value=&quot;Slide 15&quot;/&gt;&lt;property id=&quot;20307&quot; value=&quot;649&quot;/&gt;&lt;/object&gt;&lt;object type=&quot;3&quot; unique_id=&quot;10904&quot;&gt;&lt;property id=&quot;20148&quot; value=&quot;5&quot;/&gt;&lt;property id=&quot;20300&quot; value=&quot;Slide 16&quot;/&gt;&lt;property id=&quot;20307&quot; value=&quot;650&quot;/&gt;&lt;/object&gt;&lt;object type=&quot;3&quot; unique_id=&quot;10905&quot;&gt;&lt;property id=&quot;20148&quot; value=&quot;5&quot;/&gt;&lt;property id=&quot;20300&quot; value=&quot;Slide 17&quot;/&gt;&lt;property id=&quot;20307&quot; value=&quot;654&quot;/&gt;&lt;/object&gt;&lt;object type=&quot;3&quot; unique_id=&quot;10906&quot;&gt;&lt;property id=&quot;20148&quot; value=&quot;5&quot;/&gt;&lt;property id=&quot;20300&quot; value=&quot;Slide 18&quot;/&gt;&lt;property id=&quot;20307&quot; value=&quot;655&quot;/&gt;&lt;/object&gt;&lt;object type=&quot;3&quot; unique_id=&quot;10907&quot;&gt;&lt;property id=&quot;20148&quot; value=&quot;5&quot;/&gt;&lt;property id=&quot;20300&quot; value=&quot;Slide 19&quot;/&gt;&lt;property id=&quot;20307&quot; value=&quot;603&quot;/&gt;&lt;/object&gt;&lt;object type=&quot;3&quot; unique_id=&quot;10908&quot;&gt;&lt;property id=&quot;20148&quot; value=&quot;5&quot;/&gt;&lt;property id=&quot;20300&quot; value=&quot;Slide 20&quot;/&gt;&lt;property id=&quot;20307&quot; value=&quot;652&quot;/&gt;&lt;/object&gt;&lt;object type=&quot;3&quot; unique_id=&quot;10909&quot;&gt;&lt;property id=&quot;20148&quot; value=&quot;5&quot;/&gt;&lt;property id=&quot;20300&quot; value=&quot;Slide 21&quot;/&gt;&lt;property id=&quot;20307&quot; value=&quot;653&quot;/&gt;&lt;/object&gt;&lt;object type=&quot;3&quot; unique_id=&quot;10910&quot;&gt;&lt;property id=&quot;20148&quot; value=&quot;5&quot;/&gt;&lt;property id=&quot;20300&quot; value=&quot;Slide 22&quot;/&gt;&lt;property id=&quot;20307&quot; value=&quot;604&quot;/&gt;&lt;/object&gt;&lt;object type=&quot;3&quot; unique_id=&quot;10911&quot;&gt;&lt;property id=&quot;20148&quot; value=&quot;5&quot;/&gt;&lt;property id=&quot;20300&quot; value=&quot;Slide 23&quot;/&gt;&lt;property id=&quot;20307&quot; value=&quot;656&quot;/&gt;&lt;/object&gt;&lt;object type=&quot;3&quot; unique_id=&quot;10912&quot;&gt;&lt;property id=&quot;20148&quot; value=&quot;5&quot;/&gt;&lt;property id=&quot;20300&quot; value=&quot;Slide 24&quot;/&gt;&lt;property id=&quot;20307&quot; value=&quot;657&quot;/&gt;&lt;/object&gt;&lt;object type=&quot;3&quot; unique_id=&quot;10913&quot;&gt;&lt;property id=&quot;20148&quot; value=&quot;5&quot;/&gt;&lt;property id=&quot;20300&quot; value=&quot;Slide 25&quot;/&gt;&lt;property id=&quot;20307&quot; value=&quot;658&quot;/&gt;&lt;/object&gt;&lt;object type=&quot;3&quot; unique_id=&quot;10914&quot;&gt;&lt;property id=&quot;20148&quot; value=&quot;5&quot;/&gt;&lt;property id=&quot;20300&quot; value=&quot;Slide 26&quot;/&gt;&lt;property id=&quot;20307&quot; value=&quot;659&quot;/&gt;&lt;/object&gt;&lt;object type=&quot;3&quot; unique_id=&quot;10915&quot;&gt;&lt;property id=&quot;20148&quot; value=&quot;5&quot;/&gt;&lt;property id=&quot;20300&quot; value=&quot;Slide 27&quot;/&gt;&lt;property id=&quot;20307&quot; value=&quot;605&quot;/&gt;&lt;/object&gt;&lt;object type=&quot;3&quot; unique_id=&quot;10916&quot;&gt;&lt;property id=&quot;20148&quot; value=&quot;5&quot;/&gt;&lt;property id=&quot;20300&quot; value=&quot;Slide 28&quot;/&gt;&lt;property id=&quot;20307&quot; value=&quot;660&quot;/&gt;&lt;/object&gt;&lt;object type=&quot;3&quot; unique_id=&quot;10917&quot;&gt;&lt;property id=&quot;20148&quot; value=&quot;5&quot;/&gt;&lt;property id=&quot;20300&quot; value=&quot;Slide 29&quot;/&gt;&lt;property id=&quot;20307&quot; value=&quot;606&quot;/&gt;&lt;/object&gt;&lt;object type=&quot;3&quot; unique_id=&quot;10918&quot;&gt;&lt;property id=&quot;20148&quot; value=&quot;5&quot;/&gt;&lt;property id=&quot;20300&quot; value=&quot;Slide 30&quot;/&gt;&lt;property id=&quot;20307&quot; value=&quot;607&quot;/&gt;&lt;/object&gt;&lt;object type=&quot;3&quot; unique_id=&quot;10919&quot;&gt;&lt;property id=&quot;20148&quot; value=&quot;5&quot;/&gt;&lt;property id=&quot;20300&quot; value=&quot;Slide 31&quot;/&gt;&lt;property id=&quot;20307&quot; value=&quot;661&quot;/&gt;&lt;/object&gt;&lt;object type=&quot;3&quot; unique_id=&quot;10920&quot;&gt;&lt;property id=&quot;20148&quot; value=&quot;5&quot;/&gt;&lt;property id=&quot;20300&quot; value=&quot;Slide 32&quot;/&gt;&lt;property id=&quot;20307&quot; value=&quot;666&quot;/&gt;&lt;/object&gt;&lt;object type=&quot;3&quot; unique_id=&quot;10921&quot;&gt;&lt;property id=&quot;20148&quot; value=&quot;5&quot;/&gt;&lt;property id=&quot;20300&quot; value=&quot;Slide 33&quot;/&gt;&lt;property id=&quot;20307&quot; value=&quot;662&quot;/&gt;&lt;/object&gt;&lt;object type=&quot;3&quot; unique_id=&quot;10922&quot;&gt;&lt;property id=&quot;20148&quot; value=&quot;5&quot;/&gt;&lt;property id=&quot;20300&quot; value=&quot;Slide 34&quot;/&gt;&lt;property id=&quot;20307&quot; value=&quot;608&quot;/&gt;&lt;/object&gt;&lt;object type=&quot;3&quot; unique_id=&quot;10923&quot;&gt;&lt;property id=&quot;20148&quot; value=&quot;5&quot;/&gt;&lt;property id=&quot;20300&quot; value=&quot;Slide 35&quot;/&gt;&lt;property id=&quot;20307&quot; value=&quot;663&quot;/&gt;&lt;/object&gt;&lt;object type=&quot;3&quot; unique_id=&quot;10924&quot;&gt;&lt;property id=&quot;20148&quot; value=&quot;5&quot;/&gt;&lt;property id=&quot;20300&quot; value=&quot;Slide 36&quot;/&gt;&lt;property id=&quot;20307&quot; value=&quot;609&quot;/&gt;&lt;/object&gt;&lt;object type=&quot;3&quot; unique_id=&quot;10925&quot;&gt;&lt;property id=&quot;20148&quot; value=&quot;5&quot;/&gt;&lt;property id=&quot;20300&quot; value=&quot;Slide 37&quot;/&gt;&lt;property id=&quot;20307&quot; value=&quot;664&quot;/&gt;&lt;/object&gt;&lt;object type=&quot;3&quot; unique_id=&quot;10926&quot;&gt;&lt;property id=&quot;20148&quot; value=&quot;5&quot;/&gt;&lt;property id=&quot;20300&quot; value=&quot;Slide 38&quot;/&gt;&lt;property id=&quot;20307&quot; value=&quot;610&quot;/&gt;&lt;/object&gt;&lt;object type=&quot;3&quot; unique_id=&quot;10927&quot;&gt;&lt;property id=&quot;20148&quot; value=&quot;5&quot;/&gt;&lt;property id=&quot;20300&quot; value=&quot;Slide 39&quot;/&gt;&lt;property id=&quot;20307&quot; value=&quot;665&quot;/&gt;&lt;/object&gt;&lt;object type=&quot;3&quot; unique_id=&quot;10928&quot;&gt;&lt;property id=&quot;20148&quot; value=&quot;5&quot;/&gt;&lt;property id=&quot;20300&quot; value=&quot;Slide 40&quot;/&gt;&lt;property id=&quot;20307&quot; value=&quot;611&quot;/&gt;&lt;/object&gt;&lt;object type=&quot;3&quot; unique_id=&quot;10929&quot;&gt;&lt;property id=&quot;20148&quot; value=&quot;5&quot;/&gt;&lt;property id=&quot;20300&quot; value=&quot;Slide 41&quot;/&gt;&lt;property id=&quot;20307&quot; value=&quot;612&quot;/&gt;&lt;/object&gt;&lt;object type=&quot;3&quot; unique_id=&quot;10930&quot;&gt;&lt;property id=&quot;20148&quot; value=&quot;5&quot;/&gt;&lt;property id=&quot;20300&quot; value=&quot;Slide 42&quot;/&gt;&lt;property id=&quot;20307&quot; value=&quot;613&quot;/&gt;&lt;/object&gt;&lt;object type=&quot;3&quot; unique_id=&quot;10931&quot;&gt;&lt;property id=&quot;20148&quot; value=&quot;5&quot;/&gt;&lt;property id=&quot;20300&quot; value=&quot;Slide 43&quot;/&gt;&lt;property id=&quot;20307&quot; value=&quot;614&quot;/&gt;&lt;/object&gt;&lt;object type=&quot;3&quot; unique_id=&quot;10932&quot;&gt;&lt;property id=&quot;20148&quot; value=&quot;5&quot;/&gt;&lt;property id=&quot;20300&quot; value=&quot;Slide 44&quot;/&gt;&lt;property id=&quot;20307&quot; value=&quot;615&quot;/&gt;&lt;/object&gt;&lt;object type=&quot;3&quot; unique_id=&quot;10933&quot;&gt;&lt;property id=&quot;20148&quot; value=&quot;5&quot;/&gt;&lt;property id=&quot;20300&quot; value=&quot;Slide 45&quot;/&gt;&lt;property id=&quot;20307&quot; value=&quot;616&quot;/&gt;&lt;/object&gt;&lt;object type=&quot;3&quot; unique_id=&quot;10934&quot;&gt;&lt;property id=&quot;20148&quot; value=&quot;5&quot;/&gt;&lt;property id=&quot;20300&quot; value=&quot;Slide 46&quot;/&gt;&lt;property id=&quot;20307&quot; value=&quot;667&quot;/&gt;&lt;/object&gt;&lt;object type=&quot;3&quot; unique_id=&quot;10935&quot;&gt;&lt;property id=&quot;20148&quot; value=&quot;5&quot;/&gt;&lt;property id=&quot;20300&quot; value=&quot;Slide 47&quot;/&gt;&lt;property id=&quot;20307&quot; value=&quot;617&quot;/&gt;&lt;/object&gt;&lt;object type=&quot;3&quot; unique_id=&quot;10936&quot;&gt;&lt;property id=&quot;20148&quot; value=&quot;5&quot;/&gt;&lt;property id=&quot;20300&quot; value=&quot;Slide 48&quot;/&gt;&lt;property id=&quot;20307&quot; value=&quot;668&quot;/&gt;&lt;/object&gt;&lt;object type=&quot;3&quot; unique_id=&quot;10937&quot;&gt;&lt;property id=&quot;20148&quot; value=&quot;5&quot;/&gt;&lt;property id=&quot;20300&quot; value=&quot;Slide 49&quot;/&gt;&lt;property id=&quot;20307&quot; value=&quot;669&quot;/&gt;&lt;/object&gt;&lt;object type=&quot;3&quot; unique_id=&quot;10938&quot;&gt;&lt;property id=&quot;20148&quot; value=&quot;5&quot;/&gt;&lt;property id=&quot;20300&quot; value=&quot;Slide 50&quot;/&gt;&lt;property id=&quot;20307&quot; value=&quot;670&quot;/&gt;&lt;/object&gt;&lt;object type=&quot;3&quot; unique_id=&quot;10939&quot;&gt;&lt;property id=&quot;20148&quot; value=&quot;5&quot;/&gt;&lt;property id=&quot;20300&quot; value=&quot;Slide 51&quot;/&gt;&lt;property id=&quot;20307&quot; value=&quot;618&quot;/&gt;&lt;/object&gt;&lt;object type=&quot;3&quot; unique_id=&quot;10940&quot;&gt;&lt;property id=&quot;20148&quot; value=&quot;5&quot;/&gt;&lt;property id=&quot;20300&quot; value=&quot;Slide 52&quot;/&gt;&lt;property id=&quot;20307&quot; value=&quot;671&quot;/&gt;&lt;/object&gt;&lt;object type=&quot;3&quot; unique_id=&quot;10941&quot;&gt;&lt;property id=&quot;20148&quot; value=&quot;5&quot;/&gt;&lt;property id=&quot;20300&quot; value=&quot;Slide 53&quot;/&gt;&lt;property id=&quot;20307&quot; value=&quot;672&quot;/&gt;&lt;/object&gt;&lt;object type=&quot;3&quot; unique_id=&quot;10942&quot;&gt;&lt;property id=&quot;20148&quot; value=&quot;5&quot;/&gt;&lt;property id=&quot;20300&quot; value=&quot;Slide 54&quot;/&gt;&lt;property id=&quot;20307&quot; value=&quot;619&quot;/&gt;&lt;/object&gt;&lt;object type=&quot;3&quot; unique_id=&quot;10943&quot;&gt;&lt;property id=&quot;20148&quot; value=&quot;5&quot;/&gt;&lt;property id=&quot;20300&quot; value=&quot;Slide 55&quot;/&gt;&lt;property id=&quot;20307&quot; value=&quot;673&quot;/&gt;&lt;/object&gt;&lt;object type=&quot;3&quot; unique_id=&quot;10944&quot;&gt;&lt;property id=&quot;20148&quot; value=&quot;5&quot;/&gt;&lt;property id=&quot;20300&quot; value=&quot;Slide 56&quot;/&gt;&lt;property id=&quot;20307&quot; value=&quot;620&quot;/&gt;&lt;/object&gt;&lt;object type=&quot;3&quot; unique_id=&quot;10945&quot;&gt;&lt;property id=&quot;20148&quot; value=&quot;5&quot;/&gt;&lt;property id=&quot;20300&quot; value=&quot;Slide 57&quot;/&gt;&lt;property id=&quot;20307&quot; value=&quot;621&quot;/&gt;&lt;/object&gt;&lt;object type=&quot;3&quot; unique_id=&quot;10946&quot;&gt;&lt;property id=&quot;20148&quot; value=&quot;5&quot;/&gt;&lt;property id=&quot;20300&quot; value=&quot;Slide 58&quot;/&gt;&lt;property id=&quot;20307&quot; value=&quot;674&quot;/&gt;&lt;/object&gt;&lt;object type=&quot;3&quot; unique_id=&quot;10947&quot;&gt;&lt;property id=&quot;20148&quot; value=&quot;5&quot;/&gt;&lt;property id=&quot;20300&quot; value=&quot;Slide 59&quot;/&gt;&lt;property id=&quot;20307&quot; value=&quot;675&quot;/&gt;&lt;/object&gt;&lt;object type=&quot;3&quot; unique_id=&quot;10948&quot;&gt;&lt;property id=&quot;20148&quot; value=&quot;5&quot;/&gt;&lt;property id=&quot;20300&quot; value=&quot;Slide 60&quot;/&gt;&lt;property id=&quot;20307&quot; value=&quot;622&quot;/&gt;&lt;/object&gt;&lt;object type=&quot;3&quot; unique_id=&quot;10949&quot;&gt;&lt;property id=&quot;20148&quot; value=&quot;5&quot;/&gt;&lt;property id=&quot;20300&quot; value=&quot;Slide 61&quot;/&gt;&lt;property id=&quot;20307&quot; value=&quot;676&quot;/&gt;&lt;/object&gt;&lt;object type=&quot;3&quot; unique_id=&quot;10950&quot;&gt;&lt;property id=&quot;20148&quot; value=&quot;5&quot;/&gt;&lt;property id=&quot;20300&quot; value=&quot;Slide 62&quot;/&gt;&lt;property id=&quot;20307&quot; value=&quot;623&quot;/&gt;&lt;/object&gt;&lt;object type=&quot;3&quot; unique_id=&quot;10951&quot;&gt;&lt;property id=&quot;20148&quot; value=&quot;5&quot;/&gt;&lt;property id=&quot;20300&quot; value=&quot;Slide 63&quot;/&gt;&lt;property id=&quot;20307&quot; value=&quot;624&quot;/&gt;&lt;/object&gt;&lt;object type=&quot;3&quot; unique_id=&quot;10952&quot;&gt;&lt;property id=&quot;20148&quot; value=&quot;5&quot;/&gt;&lt;property id=&quot;20300&quot; value=&quot;Slide 64&quot;/&gt;&lt;property id=&quot;20307&quot; value=&quot;625&quot;/&gt;&lt;/object&gt;&lt;object type=&quot;3&quot; unique_id=&quot;10953&quot;&gt;&lt;property id=&quot;20148&quot; value=&quot;5&quot;/&gt;&lt;property id=&quot;20300&quot; value=&quot;Slide 65&quot;/&gt;&lt;property id=&quot;20307&quot; value=&quot;677&quot;/&gt;&lt;/object&gt;&lt;object type=&quot;3&quot; unique_id=&quot;10954&quot;&gt;&lt;property id=&quot;20148&quot; value=&quot;5&quot;/&gt;&lt;property id=&quot;20300&quot; value=&quot;Slide 66&quot;/&gt;&lt;property id=&quot;20307&quot; value=&quot;678&quot;/&gt;&lt;/object&gt;&lt;object type=&quot;3&quot; unique_id=&quot;10955&quot;&gt;&lt;property id=&quot;20148&quot; value=&quot;5&quot;/&gt;&lt;property id=&quot;20300&quot; value=&quot;Slide 67&quot;/&gt;&lt;property id=&quot;20307&quot; value=&quot;626&quot;/&gt;&lt;/object&gt;&lt;object type=&quot;3&quot; unique_id=&quot;10956&quot;&gt;&lt;property id=&quot;20148&quot; value=&quot;5&quot;/&gt;&lt;property id=&quot;20300&quot; value=&quot;Slide 68&quot;/&gt;&lt;property id=&quot;20307&quot; value=&quot;627&quot;/&gt;&lt;/object&gt;&lt;object type=&quot;3&quot; unique_id=&quot;10957&quot;&gt;&lt;property id=&quot;20148&quot; value=&quot;5&quot;/&gt;&lt;property id=&quot;20300&quot; value=&quot;Slide 69&quot;/&gt;&lt;property id=&quot;20307&quot; value=&quot;628&quot;/&gt;&lt;/object&gt;&lt;object type=&quot;3&quot; unique_id=&quot;10958&quot;&gt;&lt;property id=&quot;20148&quot; value=&quot;5&quot;/&gt;&lt;property id=&quot;20300&quot; value=&quot;Slide 70&quot;/&gt;&lt;property id=&quot;20307&quot; value=&quot;679&quot;/&gt;&lt;/object&gt;&lt;object type=&quot;3&quot; unique_id=&quot;10959&quot;&gt;&lt;property id=&quot;20148&quot; value=&quot;5&quot;/&gt;&lt;property id=&quot;20300&quot; value=&quot;Slide 71&quot;/&gt;&lt;property id=&quot;20307&quot; value=&quot;680&quot;/&gt;&lt;/object&gt;&lt;object type=&quot;3&quot; unique_id=&quot;10960&quot;&gt;&lt;property id=&quot;20148&quot; value=&quot;5&quot;/&gt;&lt;property id=&quot;20300&quot; value=&quot;Slide 72&quot;/&gt;&lt;property id=&quot;20307&quot; value=&quot;629&quot;/&gt;&lt;/object&gt;&lt;object type=&quot;3&quot; unique_id=&quot;10961&quot;&gt;&lt;property id=&quot;20148&quot; value=&quot;5&quot;/&gt;&lt;property id=&quot;20300&quot; value=&quot;Slide 73&quot;/&gt;&lt;property id=&quot;20307&quot; value=&quot;630&quot;/&gt;&lt;/object&gt;&lt;object type=&quot;3&quot; unique_id=&quot;10962&quot;&gt;&lt;property id=&quot;20148&quot; value=&quot;5&quot;/&gt;&lt;property id=&quot;20300&quot; value=&quot;Slide 74&quot;/&gt;&lt;property id=&quot;20307&quot; value=&quot;631&quot;/&gt;&lt;/object&gt;&lt;object type=&quot;3&quot; unique_id=&quot;10963&quot;&gt;&lt;property id=&quot;20148&quot; value=&quot;5&quot;/&gt;&lt;property id=&quot;20300&quot; value=&quot;Slide 75&quot;/&gt;&lt;property id=&quot;20307&quot; value=&quot;681&quot;/&gt;&lt;/object&gt;&lt;object type=&quot;3&quot; unique_id=&quot;10964&quot;&gt;&lt;property id=&quot;20148&quot; value=&quot;5&quot;/&gt;&lt;property id=&quot;20300&quot; value=&quot;Slide 76&quot;/&gt;&lt;property id=&quot;20307&quot; value=&quot;682&quot;/&gt;&lt;/object&gt;&lt;/object&gt;&lt;/object&gt;&lt;/database&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2107</TotalTime>
  <Words>1239</Words>
  <Application>Microsoft PowerPoint</Application>
  <PresentationFormat>On-screen Show (4:3)</PresentationFormat>
  <Paragraphs>208</Paragraphs>
  <Slides>56</Slides>
  <Notes>55</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Equity</vt:lpstr>
      <vt:lpstr>Slide 1</vt:lpstr>
      <vt:lpstr>Slide 2</vt:lpstr>
      <vt:lpstr>OBJECTIVES:</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Windows User</cp:lastModifiedBy>
  <cp:revision>132</cp:revision>
  <dcterms:created xsi:type="dcterms:W3CDTF">2000-01-15T04:50:39Z</dcterms:created>
  <dcterms:modified xsi:type="dcterms:W3CDTF">2025-03-22T10:21:40Z</dcterms:modified>
</cp:coreProperties>
</file>