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097909-12C8-4A69-8997-266AA2F44DA1}" v="1" dt="2025-03-22T10:40:05.5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rlingi thirupatirao" userId="8559ac2b5b0c7f2f" providerId="LiveId" clId="{23097909-12C8-4A69-8997-266AA2F44DA1}"/>
    <pc:docChg chg="addSld delSld modSld sldOrd">
      <pc:chgData name="tirlingi thirupatirao" userId="8559ac2b5b0c7f2f" providerId="LiveId" clId="{23097909-12C8-4A69-8997-266AA2F44DA1}" dt="2025-03-22T10:40:37.216" v="29" actId="2696"/>
      <pc:docMkLst>
        <pc:docMk/>
      </pc:docMkLst>
      <pc:sldChg chg="modSp mod">
        <pc:chgData name="tirlingi thirupatirao" userId="8559ac2b5b0c7f2f" providerId="LiveId" clId="{23097909-12C8-4A69-8997-266AA2F44DA1}" dt="2025-03-22T10:39:14.547" v="0" actId="1076"/>
        <pc:sldMkLst>
          <pc:docMk/>
          <pc:sldMk cId="1153192123" sldId="260"/>
        </pc:sldMkLst>
        <pc:spChg chg="mod">
          <ac:chgData name="tirlingi thirupatirao" userId="8559ac2b5b0c7f2f" providerId="LiveId" clId="{23097909-12C8-4A69-8997-266AA2F44DA1}" dt="2025-03-22T10:39:14.547" v="0" actId="1076"/>
          <ac:spMkLst>
            <pc:docMk/>
            <pc:sldMk cId="1153192123" sldId="260"/>
            <ac:spMk id="7" creationId="{F1B0B4C5-A45A-77EB-C908-8696D40706F8}"/>
          </ac:spMkLst>
        </pc:spChg>
      </pc:sldChg>
      <pc:sldChg chg="del">
        <pc:chgData name="tirlingi thirupatirao" userId="8559ac2b5b0c7f2f" providerId="LiveId" clId="{23097909-12C8-4A69-8997-266AA2F44DA1}" dt="2025-03-22T10:40:37.216" v="29" actId="2696"/>
        <pc:sldMkLst>
          <pc:docMk/>
          <pc:sldMk cId="4011254499" sldId="266"/>
        </pc:sldMkLst>
      </pc:sldChg>
      <pc:sldChg chg="new del ord">
        <pc:chgData name="tirlingi thirupatirao" userId="8559ac2b5b0c7f2f" providerId="LiveId" clId="{23097909-12C8-4A69-8997-266AA2F44DA1}" dt="2025-03-22T10:40:07.876" v="5" actId="2696"/>
        <pc:sldMkLst>
          <pc:docMk/>
          <pc:sldMk cId="4122986024" sldId="267"/>
        </pc:sldMkLst>
      </pc:sldChg>
      <pc:sldChg chg="modSp add mod">
        <pc:chgData name="tirlingi thirupatirao" userId="8559ac2b5b0c7f2f" providerId="LiveId" clId="{23097909-12C8-4A69-8997-266AA2F44DA1}" dt="2025-03-22T10:40:26.261" v="28" actId="6549"/>
        <pc:sldMkLst>
          <pc:docMk/>
          <pc:sldMk cId="324112176" sldId="293"/>
        </pc:sldMkLst>
        <pc:spChg chg="mod">
          <ac:chgData name="tirlingi thirupatirao" userId="8559ac2b5b0c7f2f" providerId="LiveId" clId="{23097909-12C8-4A69-8997-266AA2F44DA1}" dt="2025-03-22T10:40:26.261" v="28" actId="6549"/>
          <ac:spMkLst>
            <pc:docMk/>
            <pc:sldMk cId="324112176" sldId="293"/>
            <ac:spMk id="9" creationId="{00000000-0000-0000-0000-000000000000}"/>
          </ac:spMkLst>
        </pc:spChg>
      </pc:sldChg>
    </pc:docChg>
  </pc:docChgLst>
  <pc:docChgLst>
    <pc:chgData name="tirlingi thirupatirao" userId="8559ac2b5b0c7f2f" providerId="LiveId" clId="{542BF1E6-FC3E-4C84-8C5E-088BD4F97913}"/>
    <pc:docChg chg="undo custSel addSld delSld modSld sldOrd">
      <pc:chgData name="tirlingi thirupatirao" userId="8559ac2b5b0c7f2f" providerId="LiveId" clId="{542BF1E6-FC3E-4C84-8C5E-088BD4F97913}" dt="2025-02-28T05:06:30.302" v="549" actId="14100"/>
      <pc:docMkLst>
        <pc:docMk/>
      </pc:docMkLst>
      <pc:sldChg chg="del">
        <pc:chgData name="tirlingi thirupatirao" userId="8559ac2b5b0c7f2f" providerId="LiveId" clId="{542BF1E6-FC3E-4C84-8C5E-088BD4F97913}" dt="2025-02-15T03:51:53.557" v="20" actId="2696"/>
        <pc:sldMkLst>
          <pc:docMk/>
          <pc:sldMk cId="3918624802" sldId="256"/>
        </pc:sldMkLst>
      </pc:sldChg>
      <pc:sldChg chg="addSp modSp mod">
        <pc:chgData name="tirlingi thirupatirao" userId="8559ac2b5b0c7f2f" providerId="LiveId" clId="{542BF1E6-FC3E-4C84-8C5E-088BD4F97913}" dt="2025-02-19T05:59:59.591" v="352" actId="1076"/>
        <pc:sldMkLst>
          <pc:docMk/>
          <pc:sldMk cId="1697296750" sldId="257"/>
        </pc:sldMkLst>
        <pc:spChg chg="mod">
          <ac:chgData name="tirlingi thirupatirao" userId="8559ac2b5b0c7f2f" providerId="LiveId" clId="{542BF1E6-FC3E-4C84-8C5E-088BD4F97913}" dt="2025-02-19T05:59:56.366" v="351" actId="1076"/>
          <ac:spMkLst>
            <pc:docMk/>
            <pc:sldMk cId="1697296750" sldId="257"/>
            <ac:spMk id="3" creationId="{0CD99C32-4E21-315C-1279-43D36377941E}"/>
          </ac:spMkLst>
        </pc:spChg>
        <pc:spChg chg="add mod">
          <ac:chgData name="tirlingi thirupatirao" userId="8559ac2b5b0c7f2f" providerId="LiveId" clId="{542BF1E6-FC3E-4C84-8C5E-088BD4F97913}" dt="2025-02-19T05:59:59.591" v="352" actId="1076"/>
          <ac:spMkLst>
            <pc:docMk/>
            <pc:sldMk cId="1697296750" sldId="257"/>
            <ac:spMk id="5" creationId="{147CB06D-D316-3F31-8F76-F18C33C73B97}"/>
          </ac:spMkLst>
        </pc:spChg>
      </pc:sldChg>
      <pc:sldChg chg="addSp delSp modSp new mod ord">
        <pc:chgData name="tirlingi thirupatirao" userId="8559ac2b5b0c7f2f" providerId="LiveId" clId="{542BF1E6-FC3E-4C84-8C5E-088BD4F97913}" dt="2025-02-28T05:06:04.327" v="548" actId="1076"/>
        <pc:sldMkLst>
          <pc:docMk/>
          <pc:sldMk cId="2007845500" sldId="258"/>
        </pc:sldMkLst>
        <pc:spChg chg="add mod">
          <ac:chgData name="tirlingi thirupatirao" userId="8559ac2b5b0c7f2f" providerId="LiveId" clId="{542BF1E6-FC3E-4C84-8C5E-088BD4F97913}" dt="2025-02-15T03:57:15.632" v="75" actId="1582"/>
          <ac:spMkLst>
            <pc:docMk/>
            <pc:sldMk cId="2007845500" sldId="258"/>
            <ac:spMk id="6" creationId="{04FC307D-B450-CB44-9C6E-7D195B32BC0D}"/>
          </ac:spMkLst>
        </pc:spChg>
        <pc:spChg chg="add mod">
          <ac:chgData name="tirlingi thirupatirao" userId="8559ac2b5b0c7f2f" providerId="LiveId" clId="{542BF1E6-FC3E-4C84-8C5E-088BD4F97913}" dt="2025-02-28T05:06:04.327" v="548" actId="1076"/>
          <ac:spMkLst>
            <pc:docMk/>
            <pc:sldMk cId="2007845500" sldId="258"/>
            <ac:spMk id="8" creationId="{A572E7B3-360B-9D88-C1F1-E33240C536EF}"/>
          </ac:spMkLst>
        </pc:spChg>
      </pc:sldChg>
      <pc:sldChg chg="addSp modSp new mod">
        <pc:chgData name="tirlingi thirupatirao" userId="8559ac2b5b0c7f2f" providerId="LiveId" clId="{542BF1E6-FC3E-4C84-8C5E-088BD4F97913}" dt="2025-02-24T05:05:52.222" v="516" actId="1582"/>
        <pc:sldMkLst>
          <pc:docMk/>
          <pc:sldMk cId="2843336408" sldId="259"/>
        </pc:sldMkLst>
        <pc:spChg chg="add mod">
          <ac:chgData name="tirlingi thirupatirao" userId="8559ac2b5b0c7f2f" providerId="LiveId" clId="{542BF1E6-FC3E-4C84-8C5E-088BD4F97913}" dt="2025-02-19T05:51:15.154" v="292" actId="207"/>
          <ac:spMkLst>
            <pc:docMk/>
            <pc:sldMk cId="2843336408" sldId="259"/>
            <ac:spMk id="2" creationId="{F0577CA0-8FD0-7C46-E878-22651DA297E0}"/>
          </ac:spMkLst>
        </pc:spChg>
        <pc:spChg chg="add mod">
          <ac:chgData name="tirlingi thirupatirao" userId="8559ac2b5b0c7f2f" providerId="LiveId" clId="{542BF1E6-FC3E-4C84-8C5E-088BD4F97913}" dt="2025-02-24T05:05:52.222" v="516" actId="1582"/>
          <ac:spMkLst>
            <pc:docMk/>
            <pc:sldMk cId="2843336408" sldId="259"/>
            <ac:spMk id="4" creationId="{A9E3AA3D-B5E3-A157-C44B-067E2725FA2C}"/>
          </ac:spMkLst>
        </pc:spChg>
      </pc:sldChg>
      <pc:sldChg chg="addSp modSp new mod">
        <pc:chgData name="tirlingi thirupatirao" userId="8559ac2b5b0c7f2f" providerId="LiveId" clId="{542BF1E6-FC3E-4C84-8C5E-088BD4F97913}" dt="2025-02-24T05:14:01.198" v="538" actId="207"/>
        <pc:sldMkLst>
          <pc:docMk/>
          <pc:sldMk cId="1153192123" sldId="260"/>
        </pc:sldMkLst>
        <pc:spChg chg="add mod">
          <ac:chgData name="tirlingi thirupatirao" userId="8559ac2b5b0c7f2f" providerId="LiveId" clId="{542BF1E6-FC3E-4C84-8C5E-088BD4F97913}" dt="2025-02-24T05:14:01.198" v="538" actId="207"/>
          <ac:spMkLst>
            <pc:docMk/>
            <pc:sldMk cId="1153192123" sldId="260"/>
            <ac:spMk id="4" creationId="{F09EFCD8-B997-5C77-7FAD-082F5ED80318}"/>
          </ac:spMkLst>
        </pc:spChg>
        <pc:spChg chg="add mod">
          <ac:chgData name="tirlingi thirupatirao" userId="8559ac2b5b0c7f2f" providerId="LiveId" clId="{542BF1E6-FC3E-4C84-8C5E-088BD4F97913}" dt="2025-02-24T05:13:58.977" v="537" actId="207"/>
          <ac:spMkLst>
            <pc:docMk/>
            <pc:sldMk cId="1153192123" sldId="260"/>
            <ac:spMk id="7" creationId="{F1B0B4C5-A45A-77EB-C908-8696D40706F8}"/>
          </ac:spMkLst>
        </pc:spChg>
      </pc:sldChg>
      <pc:sldChg chg="addSp modSp new mod">
        <pc:chgData name="tirlingi thirupatirao" userId="8559ac2b5b0c7f2f" providerId="LiveId" clId="{542BF1E6-FC3E-4C84-8C5E-088BD4F97913}" dt="2025-02-24T05:14:07.796" v="540" actId="207"/>
        <pc:sldMkLst>
          <pc:docMk/>
          <pc:sldMk cId="4228308342" sldId="261"/>
        </pc:sldMkLst>
        <pc:spChg chg="add mod">
          <ac:chgData name="tirlingi thirupatirao" userId="8559ac2b5b0c7f2f" providerId="LiveId" clId="{542BF1E6-FC3E-4C84-8C5E-088BD4F97913}" dt="2025-02-24T05:14:06.229" v="539" actId="207"/>
          <ac:spMkLst>
            <pc:docMk/>
            <pc:sldMk cId="4228308342" sldId="261"/>
            <ac:spMk id="4" creationId="{0D07D1DB-FA22-F856-31B4-1113E812B23C}"/>
          </ac:spMkLst>
        </pc:spChg>
        <pc:spChg chg="add mod">
          <ac:chgData name="tirlingi thirupatirao" userId="8559ac2b5b0c7f2f" providerId="LiveId" clId="{542BF1E6-FC3E-4C84-8C5E-088BD4F97913}" dt="2025-02-24T05:14:07.796" v="540" actId="207"/>
          <ac:spMkLst>
            <pc:docMk/>
            <pc:sldMk cId="4228308342" sldId="261"/>
            <ac:spMk id="6" creationId="{54190B5D-A221-EB34-7FDC-FADBC59762AB}"/>
          </ac:spMkLst>
        </pc:spChg>
      </pc:sldChg>
      <pc:sldChg chg="addSp delSp modSp new mod">
        <pc:chgData name="tirlingi thirupatirao" userId="8559ac2b5b0c7f2f" providerId="LiveId" clId="{542BF1E6-FC3E-4C84-8C5E-088BD4F97913}" dt="2025-02-24T05:00:02.527" v="515" actId="6549"/>
        <pc:sldMkLst>
          <pc:docMk/>
          <pc:sldMk cId="2124448281" sldId="262"/>
        </pc:sldMkLst>
        <pc:spChg chg="add mod">
          <ac:chgData name="tirlingi thirupatirao" userId="8559ac2b5b0c7f2f" providerId="LiveId" clId="{542BF1E6-FC3E-4C84-8C5E-088BD4F97913}" dt="2025-02-24T05:00:02.527" v="515" actId="6549"/>
          <ac:spMkLst>
            <pc:docMk/>
            <pc:sldMk cId="2124448281" sldId="262"/>
            <ac:spMk id="3" creationId="{B99511F6-FD5A-EC7C-E27C-E1EA12DFA59E}"/>
          </ac:spMkLst>
        </pc:spChg>
      </pc:sldChg>
      <pc:sldChg chg="addSp modSp new mod">
        <pc:chgData name="tirlingi thirupatirao" userId="8559ac2b5b0c7f2f" providerId="LiveId" clId="{542BF1E6-FC3E-4C84-8C5E-088BD4F97913}" dt="2025-02-24T05:27:44.318" v="542" actId="113"/>
        <pc:sldMkLst>
          <pc:docMk/>
          <pc:sldMk cId="4093485468" sldId="263"/>
        </pc:sldMkLst>
        <pc:spChg chg="add mod">
          <ac:chgData name="tirlingi thirupatirao" userId="8559ac2b5b0c7f2f" providerId="LiveId" clId="{542BF1E6-FC3E-4C84-8C5E-088BD4F97913}" dt="2025-02-24T05:27:44.318" v="542" actId="113"/>
          <ac:spMkLst>
            <pc:docMk/>
            <pc:sldMk cId="4093485468" sldId="263"/>
            <ac:spMk id="3" creationId="{5DC040B1-EFF5-5F83-601E-02CB1301FAC5}"/>
          </ac:spMkLst>
        </pc:spChg>
        <pc:spChg chg="add mod">
          <ac:chgData name="tirlingi thirupatirao" userId="8559ac2b5b0c7f2f" providerId="LiveId" clId="{542BF1E6-FC3E-4C84-8C5E-088BD4F97913}" dt="2025-02-24T04:55:13.052" v="439" actId="1076"/>
          <ac:spMkLst>
            <pc:docMk/>
            <pc:sldMk cId="4093485468" sldId="263"/>
            <ac:spMk id="5" creationId="{AD45588B-9ECD-C2D4-25DA-76E1FE8D13E5}"/>
          </ac:spMkLst>
        </pc:spChg>
      </pc:sldChg>
      <pc:sldChg chg="addSp modSp new mod">
        <pc:chgData name="tirlingi thirupatirao" userId="8559ac2b5b0c7f2f" providerId="LiveId" clId="{542BF1E6-FC3E-4C84-8C5E-088BD4F97913}" dt="2025-02-28T05:06:30.302" v="549" actId="14100"/>
        <pc:sldMkLst>
          <pc:docMk/>
          <pc:sldMk cId="3128637265" sldId="264"/>
        </pc:sldMkLst>
        <pc:spChg chg="add mod">
          <ac:chgData name="tirlingi thirupatirao" userId="8559ac2b5b0c7f2f" providerId="LiveId" clId="{542BF1E6-FC3E-4C84-8C5E-088BD4F97913}" dt="2025-02-28T05:06:30.302" v="549" actId="14100"/>
          <ac:spMkLst>
            <pc:docMk/>
            <pc:sldMk cId="3128637265" sldId="264"/>
            <ac:spMk id="3" creationId="{18F83E1D-3EAC-8EBF-F056-8078EACC85C0}"/>
          </ac:spMkLst>
        </pc:spChg>
        <pc:spChg chg="add mod">
          <ac:chgData name="tirlingi thirupatirao" userId="8559ac2b5b0c7f2f" providerId="LiveId" clId="{542BF1E6-FC3E-4C84-8C5E-088BD4F97913}" dt="2025-02-24T04:56:31.540" v="459" actId="1076"/>
          <ac:spMkLst>
            <pc:docMk/>
            <pc:sldMk cId="3128637265" sldId="264"/>
            <ac:spMk id="5" creationId="{8C18F7C1-F7D1-A56D-D671-ED0DC51118F5}"/>
          </ac:spMkLst>
        </pc:spChg>
      </pc:sldChg>
      <pc:sldChg chg="addSp modSp new mod">
        <pc:chgData name="tirlingi thirupatirao" userId="8559ac2b5b0c7f2f" providerId="LiveId" clId="{542BF1E6-FC3E-4C84-8C5E-088BD4F97913}" dt="2025-02-24T05:28:11.224" v="546" actId="113"/>
        <pc:sldMkLst>
          <pc:docMk/>
          <pc:sldMk cId="391259901" sldId="265"/>
        </pc:sldMkLst>
        <pc:spChg chg="add mod">
          <ac:chgData name="tirlingi thirupatirao" userId="8559ac2b5b0c7f2f" providerId="LiveId" clId="{542BF1E6-FC3E-4C84-8C5E-088BD4F97913}" dt="2025-02-24T05:27:57.955" v="544" actId="113"/>
          <ac:spMkLst>
            <pc:docMk/>
            <pc:sldMk cId="391259901" sldId="265"/>
            <ac:spMk id="3" creationId="{0290E1DE-9509-125F-54E6-333FAD40CD21}"/>
          </ac:spMkLst>
        </pc:spChg>
        <pc:spChg chg="add mod">
          <ac:chgData name="tirlingi thirupatirao" userId="8559ac2b5b0c7f2f" providerId="LiveId" clId="{542BF1E6-FC3E-4C84-8C5E-088BD4F97913}" dt="2025-02-24T05:28:11.224" v="546" actId="113"/>
          <ac:spMkLst>
            <pc:docMk/>
            <pc:sldMk cId="391259901" sldId="265"/>
            <ac:spMk id="5" creationId="{ECDEC9E4-CC3C-75C7-B5EA-BDA7ED080EB6}"/>
          </ac:spMkLst>
        </pc:spChg>
      </pc:sldChg>
      <pc:sldChg chg="new">
        <pc:chgData name="tirlingi thirupatirao" userId="8559ac2b5b0c7f2f" providerId="LiveId" clId="{542BF1E6-FC3E-4C84-8C5E-088BD4F97913}" dt="2025-02-24T04:58:03.710" v="476" actId="680"/>
        <pc:sldMkLst>
          <pc:docMk/>
          <pc:sldMk cId="4011254499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449E4-9C9B-A44C-7B5B-BAC931F737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79C784-DC24-9AED-EE38-6FC31F5559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402117-5D6F-2345-5EBB-2A6CC73A8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5D23F-C983-413F-AA4D-E237B5FCC668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35468-76EC-C9C2-3A5A-62D85416A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A70FD6-6124-4EE7-CA90-071511242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7B21-5FB9-4C39-9B98-0B135968BA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6914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6427B-0C95-CEE2-C6ED-A3CBCAB56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C1193-DE01-2D35-6A72-B91E77BB0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7AD872-C428-B3EE-313F-91560A8DF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5D23F-C983-413F-AA4D-E237B5FCC668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9547B-AFD2-A8AF-6740-9905EF1BC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45024-FEEF-394E-97B7-0FFC3767C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7B21-5FB9-4C39-9B98-0B135968BA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770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902AB-DD39-FC15-2B73-D1F953BAA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0BF719-600E-139A-3446-5F9814C73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AE54B8-B36C-FEF9-0105-C75F29B18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5D23F-C983-413F-AA4D-E237B5FCC668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AB796-92F4-1C6E-AF64-AAFD6FBF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AB6F9-0482-1888-249F-DD95F5D2C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7B21-5FB9-4C39-9B98-0B135968BA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041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EA8D2-EA29-9923-8D2E-46E75F41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8E56E-932C-6D3F-81FF-0A0CE8D502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0FE49F-F784-8178-1C5B-2B49BDCED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01590A-2B35-94C1-0BD6-37314C457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5D23F-C983-413F-AA4D-E237B5FCC668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45CCB5-E957-5E88-8834-D5F75B05C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8DD9CB-39CC-E9A4-763F-EBC846498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7B21-5FB9-4C39-9B98-0B135968BA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2256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8CE7E-A26D-F66F-EC53-A8599C3B3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F23A9A-90C2-BC15-87AA-1EAB42D6D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3B625F-8B25-6EF9-3A81-A261102FB1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3F8E55-FBCF-22D9-6856-2E0BE09A4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450881-3F25-841B-D8F0-5D6F62070A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E46854-D5ED-2948-6823-F4D024661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5D23F-C983-413F-AA4D-E237B5FCC668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08B433-90E9-992F-CD6B-87F062542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9FDEF5-2838-0EDB-58D9-260E81765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7B21-5FB9-4C39-9B98-0B135968BA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083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9C3F4-53F4-C768-17D3-00B755ED5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ECF3FF-C2B3-0E6C-4CA7-8C018A29F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5D23F-C983-413F-AA4D-E237B5FCC668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B95971-6534-DEEA-02C3-1AFB7FFF5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9BEF6E-E922-FC76-84CB-6FD1ECFA4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7B21-5FB9-4C39-9B98-0B135968BA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5685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0B4DDD-8BDE-F360-EFC7-A2524647D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5D23F-C983-413F-AA4D-E237B5FCC668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48DFAB-956E-0809-8CA5-7704D239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49042-EBF3-1B55-1251-CFC09575C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7B21-5FB9-4C39-9B98-0B135968BA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4190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A6FAD-A06C-2D5D-46D2-27E06D3A5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8F33A-ECED-880C-4BB0-7163683B0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78C09-338E-9DF4-C4AF-9CDF08052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80C0A5-2700-F505-4F8A-CD022BD7A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5D23F-C983-413F-AA4D-E237B5FCC668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125284-44D2-2C13-7426-7FB45CA38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8D4AD-52B2-683E-2B00-B95994599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7B21-5FB9-4C39-9B98-0B135968BA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7296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6C8FD-0155-9629-4225-6E5C7BA02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5F015C-F290-AAB0-94E3-30D46553C6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DFE85-0B06-440B-F2C9-C4D80DB7EE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A0A46A-7E3E-E599-0853-5984E2FE9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5D23F-C983-413F-AA4D-E237B5FCC668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1F9F21-1862-9048-397B-D331FF809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7FDB31-0A25-38E4-47BC-0A9421F30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7B21-5FB9-4C39-9B98-0B135968BA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8682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AA5BB-2365-FCE5-189D-21BBFF3FC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DFF7EC-41B4-B069-A352-A5EF993FBF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0AF80-3C44-52B6-4498-CD9E41DB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5D23F-C983-413F-AA4D-E237B5FCC668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9D73C-30F8-9512-55FA-C6124753B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7C1E2-9F10-0DF1-4DD2-D3EEE1C64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7B21-5FB9-4C39-9B98-0B135968BA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8040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75062D-0D46-146A-0420-62C3FEFBBF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58E35-1AC8-C3B5-3B05-F1F1656F82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3097E-D3CB-ADD2-EA20-EA102EF4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5D23F-C983-413F-AA4D-E237B5FCC668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31C76-2AD4-F845-797E-DA9BC2964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DBDF2-9A6D-8986-18E5-27B1BEFB7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7B21-5FB9-4C39-9B98-0B135968BA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3861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AA744C-A806-9C3C-9C78-758FB3D15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55A3E2-195D-C793-FD57-DA0062EA2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759819-7E08-396E-04B4-99A3DFC2BF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5D23F-C983-413F-AA4D-E237B5FCC668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67AFE-4519-84CC-7382-180BDE0870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3D2026-0503-C474-6238-D35EC69563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67B21-5FB9-4C39-9B98-0B135968BA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5103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350" y="43073"/>
            <a:ext cx="1912747" cy="17731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098" y="4585830"/>
            <a:ext cx="11668836" cy="23876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LENDI INSTITUTE OF ENGINEERING AND TECHNOLGOY</a:t>
            </a:r>
            <a:b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b="1" dirty="0">
                <a:solidFill>
                  <a:srgbClr val="C00000"/>
                </a:solidFill>
              </a:rPr>
              <a:t>(Autonomous)</a:t>
            </a:r>
            <a:br>
              <a:rPr lang="en-US" sz="3200" b="1" dirty="0"/>
            </a:b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Approved by AICTE and Permanently affiliated to JNTU Gurajada-Vizianagaram.</a:t>
            </a:r>
            <a:br>
              <a:rPr lang="en-US" sz="2400" dirty="0"/>
            </a:br>
            <a:endParaRPr lang="en-IN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4595" y="446980"/>
            <a:ext cx="3222932" cy="13471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4613" y="513260"/>
            <a:ext cx="1541557" cy="12125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14613" y="1587289"/>
            <a:ext cx="1541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0F0"/>
                </a:solidFill>
              </a:rPr>
              <a:t>ECE,EEE,CSE&amp;MECH</a:t>
            </a:r>
            <a:endParaRPr lang="en-IN" sz="1200" b="1" dirty="0">
              <a:solidFill>
                <a:srgbClr val="00B0F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480" y="148361"/>
            <a:ext cx="2143125" cy="21431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79929" y="3201153"/>
            <a:ext cx="60186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NAME OF THE SUBJECT  :  Java Programming</a:t>
            </a:r>
          </a:p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NAME OF THE TOPIC       :Inheritance in Java</a:t>
            </a:r>
            <a:endParaRPr lang="en-US" sz="2000" dirty="0"/>
          </a:p>
          <a:p>
            <a:r>
              <a:rPr lang="en-US" sz="2000" dirty="0"/>
              <a:t>                           </a:t>
            </a:r>
          </a:p>
          <a:p>
            <a:r>
              <a:rPr lang="en-US" sz="2000" dirty="0"/>
              <a:t>                           </a:t>
            </a:r>
            <a:r>
              <a:rPr lang="en-US" sz="2000" b="1" dirty="0">
                <a:solidFill>
                  <a:srgbClr val="FF0000"/>
                </a:solidFill>
              </a:rPr>
              <a:t>PRESENTED BY :</a:t>
            </a:r>
          </a:p>
          <a:p>
            <a:r>
              <a:rPr lang="en-US" sz="2000" dirty="0"/>
              <a:t>                     Mr. </a:t>
            </a:r>
            <a:r>
              <a:rPr lang="en-US" sz="2000" dirty="0" err="1"/>
              <a:t>T.Thirupatirao</a:t>
            </a:r>
            <a:endParaRPr lang="en-US" sz="2000" dirty="0"/>
          </a:p>
          <a:p>
            <a:r>
              <a:rPr lang="en-US" sz="2000" dirty="0"/>
              <a:t>                     Assistant Professor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22455" y="2043115"/>
            <a:ext cx="1002268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dirty="0">
                <a:ln/>
                <a:solidFill>
                  <a:schemeClr val="accent4"/>
                </a:solidFill>
              </a:rPr>
              <a:t>DEPARTMENT OF COMPUTER SCIENCE AND ENGINEERING</a:t>
            </a:r>
          </a:p>
        </p:txBody>
      </p:sp>
    </p:spTree>
    <p:extLst>
      <p:ext uri="{BB962C8B-B14F-4D97-AF65-F5344CB8AC3E}">
        <p14:creationId xmlns:p14="http://schemas.microsoft.com/office/powerpoint/2010/main" val="324112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D99C32-4E21-315C-1279-43D36377941E}"/>
              </a:ext>
            </a:extLst>
          </p:cNvPr>
          <p:cNvSpPr txBox="1"/>
          <p:nvPr/>
        </p:nvSpPr>
        <p:spPr>
          <a:xfrm>
            <a:off x="245807" y="145391"/>
            <a:ext cx="11621728" cy="26776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800" b="1" dirty="0"/>
              <a:t>Inheritance in Java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. Inheritance is one of the core concepts of Object-Oriented Programming (OOP) in Java.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It allows a class (child class or subclass) to inherit properties and behaviors (fields and methods) from another class (parent class or superclass).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This promotes code reusability and hierarchical classification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7CB06D-D316-3F31-8F76-F18C33C73B97}"/>
              </a:ext>
            </a:extLst>
          </p:cNvPr>
          <p:cNvSpPr txBox="1"/>
          <p:nvPr/>
        </p:nvSpPr>
        <p:spPr>
          <a:xfrm>
            <a:off x="245807" y="2887682"/>
            <a:ext cx="11690555" cy="39703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800" b="1" dirty="0"/>
              <a:t>Types of Inheritance in Java</a:t>
            </a:r>
          </a:p>
          <a:p>
            <a:pPr>
              <a:buFont typeface="+mj-lt"/>
              <a:buAutoNum type="arabicPeriod"/>
            </a:pPr>
            <a:r>
              <a:rPr lang="en-US" sz="2800" b="1" dirty="0"/>
              <a:t>Single Inheritance</a:t>
            </a:r>
            <a:r>
              <a:rPr lang="en-US" sz="2800" dirty="0"/>
              <a:t> – A class inherits from a single parent class.</a:t>
            </a:r>
          </a:p>
          <a:p>
            <a:pPr>
              <a:buFont typeface="+mj-lt"/>
              <a:buAutoNum type="arabicPeriod"/>
            </a:pPr>
            <a:r>
              <a:rPr lang="en-US" sz="2800" b="1" dirty="0"/>
              <a:t>Multilevel Inheritance</a:t>
            </a:r>
            <a:r>
              <a:rPr lang="en-US" sz="2800" dirty="0"/>
              <a:t> – A class inherits from another derived class.</a:t>
            </a:r>
          </a:p>
          <a:p>
            <a:pPr>
              <a:buFont typeface="+mj-lt"/>
              <a:buAutoNum type="arabicPeriod"/>
            </a:pPr>
            <a:r>
              <a:rPr lang="en-US" sz="2800" b="1" dirty="0"/>
              <a:t>Hierarchical Inheritance</a:t>
            </a:r>
            <a:r>
              <a:rPr lang="en-US" sz="2800" dirty="0"/>
              <a:t> – Multiple classes inherit from a single parent class.</a:t>
            </a:r>
          </a:p>
          <a:p>
            <a:pPr>
              <a:buFont typeface="+mj-lt"/>
              <a:buAutoNum type="arabicPeriod"/>
            </a:pPr>
            <a:r>
              <a:rPr lang="en-US" sz="2800" b="1" dirty="0"/>
              <a:t>Multiple Inheritance (via Interfaces)</a:t>
            </a:r>
            <a:r>
              <a:rPr lang="en-US" sz="2800" dirty="0"/>
              <a:t> – Java does not support multiple inheritance with classes, but it can be achieved using interfaces.</a:t>
            </a:r>
          </a:p>
          <a:p>
            <a:pPr>
              <a:buFont typeface="+mj-lt"/>
              <a:buAutoNum type="arabicPeriod"/>
            </a:pPr>
            <a:r>
              <a:rPr lang="en-US" sz="2800" b="1" dirty="0"/>
              <a:t>Hybrid </a:t>
            </a:r>
            <a:r>
              <a:rPr lang="en-US" sz="2800" b="1" dirty="0" err="1"/>
              <a:t>Inheritance:</a:t>
            </a:r>
            <a:r>
              <a:rPr lang="en-US" sz="2800" dirty="0" err="1"/>
              <a:t>Hybrid</a:t>
            </a:r>
            <a:r>
              <a:rPr lang="en-US" sz="2800" dirty="0"/>
              <a:t> inheritance is a combination of two or more types of inheritance, such as single inheritance, multiple inheritance, hierarchical inheritance, or multilevel inheritance.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697296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E3AA3D-B5E3-A157-C44B-067E2725FA2C}"/>
              </a:ext>
            </a:extLst>
          </p:cNvPr>
          <p:cNvSpPr txBox="1"/>
          <p:nvPr/>
        </p:nvSpPr>
        <p:spPr>
          <a:xfrm>
            <a:off x="560438" y="492434"/>
            <a:ext cx="10609007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N" sz="3600" b="1" dirty="0"/>
              <a:t>Syntax of Inheritance:</a:t>
            </a:r>
          </a:p>
          <a:p>
            <a:r>
              <a:rPr lang="en-IN" sz="3600" dirty="0"/>
              <a:t>Java uses the </a:t>
            </a:r>
            <a:r>
              <a:rPr lang="en-IN" sz="3600" b="1" dirty="0"/>
              <a:t>extends </a:t>
            </a:r>
            <a:r>
              <a:rPr lang="en-IN" sz="3600" dirty="0"/>
              <a:t>keyword for class inheritance.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577CA0-8FD0-7C46-E878-22651DA297E0}"/>
              </a:ext>
            </a:extLst>
          </p:cNvPr>
          <p:cNvSpPr txBox="1"/>
          <p:nvPr/>
        </p:nvSpPr>
        <p:spPr>
          <a:xfrm>
            <a:off x="471949" y="2281085"/>
            <a:ext cx="10992464" cy="37856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/>
              <a:t>Ex1:</a:t>
            </a:r>
            <a:r>
              <a:rPr lang="en-US" sz="4800" b="1" dirty="0"/>
              <a:t>Class B extends A     </a:t>
            </a:r>
            <a:r>
              <a:rPr lang="en-US" sz="4800" dirty="0"/>
              <a:t>//single class</a:t>
            </a:r>
          </a:p>
          <a:p>
            <a:r>
              <a:rPr lang="en-US" sz="4800" b="1" dirty="0"/>
              <a:t>Ex2:class Z extends X,Y    </a:t>
            </a:r>
            <a:r>
              <a:rPr lang="en-US" sz="4800" dirty="0"/>
              <a:t>//multiple classes</a:t>
            </a:r>
          </a:p>
          <a:p>
            <a:endParaRPr lang="en-US" sz="4800" dirty="0"/>
          </a:p>
          <a:p>
            <a:r>
              <a:rPr lang="en-US" sz="4800" dirty="0"/>
              <a:t>A--</a:t>
            </a:r>
            <a:r>
              <a:rPr lang="en-US" sz="4800" dirty="0">
                <a:sym typeface="Wingdings" panose="05000000000000000000" pitchFamily="2" charset="2"/>
              </a:rPr>
              <a:t>super/parent/existing</a:t>
            </a:r>
          </a:p>
          <a:p>
            <a:r>
              <a:rPr lang="en-US" sz="4800" dirty="0">
                <a:sym typeface="Wingdings" panose="05000000000000000000" pitchFamily="2" charset="2"/>
              </a:rPr>
              <a:t>B--sub/child/derived/</a:t>
            </a:r>
            <a:endParaRPr lang="en-IN" sz="4800" dirty="0"/>
          </a:p>
        </p:txBody>
      </p:sp>
    </p:spTree>
    <p:extLst>
      <p:ext uri="{BB962C8B-B14F-4D97-AF65-F5344CB8AC3E}">
        <p14:creationId xmlns:p14="http://schemas.microsoft.com/office/powerpoint/2010/main" val="2843336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FC307D-B450-CB44-9C6E-7D195B32BC0D}"/>
              </a:ext>
            </a:extLst>
          </p:cNvPr>
          <p:cNvSpPr txBox="1"/>
          <p:nvPr/>
        </p:nvSpPr>
        <p:spPr>
          <a:xfrm>
            <a:off x="140109" y="137652"/>
            <a:ext cx="7479891" cy="56938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N" sz="2800" dirty="0"/>
              <a:t>// Parent class</a:t>
            </a:r>
          </a:p>
          <a:p>
            <a:r>
              <a:rPr lang="en-IN" sz="2800" dirty="0"/>
              <a:t>class Animal {</a:t>
            </a:r>
          </a:p>
          <a:p>
            <a:r>
              <a:rPr lang="en-IN" sz="2800" dirty="0"/>
              <a:t>    void sound() {</a:t>
            </a:r>
          </a:p>
          <a:p>
            <a:r>
              <a:rPr lang="en-IN" sz="2800" dirty="0"/>
              <a:t>        </a:t>
            </a:r>
            <a:r>
              <a:rPr lang="en-IN" sz="2800" dirty="0" err="1"/>
              <a:t>System.out.println</a:t>
            </a:r>
            <a:r>
              <a:rPr lang="en-IN" sz="2800" dirty="0"/>
              <a:t>("Animals make sounds");</a:t>
            </a:r>
          </a:p>
          <a:p>
            <a:r>
              <a:rPr lang="en-IN" sz="2800" dirty="0"/>
              <a:t>    }</a:t>
            </a:r>
          </a:p>
          <a:p>
            <a:r>
              <a:rPr lang="en-IN" sz="2800" dirty="0"/>
              <a:t>}</a:t>
            </a:r>
          </a:p>
          <a:p>
            <a:endParaRPr lang="en-IN" sz="2800" dirty="0"/>
          </a:p>
          <a:p>
            <a:r>
              <a:rPr lang="en-IN" sz="2800" dirty="0"/>
              <a:t>// Child class</a:t>
            </a:r>
          </a:p>
          <a:p>
            <a:r>
              <a:rPr lang="en-IN" sz="2800" dirty="0"/>
              <a:t>class Dog extends Animal {</a:t>
            </a:r>
          </a:p>
          <a:p>
            <a:r>
              <a:rPr lang="en-IN" sz="2800" dirty="0"/>
              <a:t>    void bark() {</a:t>
            </a:r>
          </a:p>
          <a:p>
            <a:r>
              <a:rPr lang="en-IN" sz="2800" dirty="0"/>
              <a:t>        </a:t>
            </a:r>
            <a:r>
              <a:rPr lang="en-IN" sz="2800" dirty="0" err="1"/>
              <a:t>System.out.println</a:t>
            </a:r>
            <a:r>
              <a:rPr lang="en-IN" sz="2800" dirty="0"/>
              <a:t>("Dog barks");</a:t>
            </a:r>
          </a:p>
          <a:p>
            <a:r>
              <a:rPr lang="en-IN" sz="2800" dirty="0"/>
              <a:t>    }</a:t>
            </a:r>
          </a:p>
          <a:p>
            <a:r>
              <a:rPr lang="en-IN" sz="2800" dirty="0"/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72E7B3-360B-9D88-C1F1-E33240C536EF}"/>
              </a:ext>
            </a:extLst>
          </p:cNvPr>
          <p:cNvSpPr txBox="1"/>
          <p:nvPr/>
        </p:nvSpPr>
        <p:spPr>
          <a:xfrm>
            <a:off x="5614222" y="3811012"/>
            <a:ext cx="6951404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N" sz="2400" dirty="0"/>
              <a:t>// Main class</a:t>
            </a:r>
          </a:p>
          <a:p>
            <a:r>
              <a:rPr lang="en-IN" sz="2400" dirty="0"/>
              <a:t>public class Main {</a:t>
            </a:r>
          </a:p>
          <a:p>
            <a:r>
              <a:rPr lang="en-IN" sz="2400" dirty="0"/>
              <a:t>    public static void main(String[] </a:t>
            </a:r>
            <a:r>
              <a:rPr lang="en-IN" sz="2400" dirty="0" err="1"/>
              <a:t>args</a:t>
            </a:r>
            <a:r>
              <a:rPr lang="en-IN" sz="2400" dirty="0"/>
              <a:t>) {</a:t>
            </a:r>
          </a:p>
          <a:p>
            <a:r>
              <a:rPr lang="en-IN" sz="2400" dirty="0"/>
              <a:t>        Dog d = new Dog();</a:t>
            </a:r>
          </a:p>
          <a:p>
            <a:r>
              <a:rPr lang="en-IN" sz="2400" dirty="0"/>
              <a:t>        </a:t>
            </a:r>
            <a:r>
              <a:rPr lang="en-IN" sz="2400" dirty="0" err="1"/>
              <a:t>d.sound</a:t>
            </a:r>
            <a:r>
              <a:rPr lang="en-IN" sz="2400" dirty="0"/>
              <a:t>(); // Inherited method from Animal class</a:t>
            </a:r>
          </a:p>
          <a:p>
            <a:r>
              <a:rPr lang="en-IN" sz="2400" dirty="0"/>
              <a:t>        </a:t>
            </a:r>
            <a:r>
              <a:rPr lang="en-IN" sz="2400" dirty="0" err="1"/>
              <a:t>d.bark</a:t>
            </a:r>
            <a:r>
              <a:rPr lang="en-IN" sz="2400" dirty="0"/>
              <a:t>();  // Method from Dog class</a:t>
            </a:r>
          </a:p>
          <a:p>
            <a:r>
              <a:rPr lang="en-IN" sz="2400" dirty="0"/>
              <a:t>    }</a:t>
            </a:r>
          </a:p>
          <a:p>
            <a:r>
              <a:rPr lang="en-IN" sz="2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07845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9EFCD8-B997-5C77-7FAD-082F5ED80318}"/>
              </a:ext>
            </a:extLst>
          </p:cNvPr>
          <p:cNvSpPr txBox="1"/>
          <p:nvPr/>
        </p:nvSpPr>
        <p:spPr>
          <a:xfrm>
            <a:off x="285135" y="353961"/>
            <a:ext cx="11769213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N" sz="4000" dirty="0"/>
              <a:t>1. Single Inheritance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IN" sz="4000" dirty="0"/>
              <a:t>One class inherits from another class.</a:t>
            </a:r>
          </a:p>
          <a:p>
            <a:r>
              <a:rPr lang="en-IN" sz="4000" dirty="0"/>
              <a:t>🔹 Example: </a:t>
            </a:r>
            <a:r>
              <a:rPr lang="en-IN" sz="4000" b="1" dirty="0"/>
              <a:t>Child inherits from Parent</a:t>
            </a:r>
            <a:r>
              <a:rPr lang="en-IN" sz="4000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B0B4C5-A45A-77EB-C908-8696D40706F8}"/>
              </a:ext>
            </a:extLst>
          </p:cNvPr>
          <p:cNvSpPr txBox="1"/>
          <p:nvPr/>
        </p:nvSpPr>
        <p:spPr>
          <a:xfrm>
            <a:off x="285135" y="3627706"/>
            <a:ext cx="11375922" cy="20621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N" sz="3200" dirty="0"/>
              <a:t>2. Multilevel Inheritance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IN" sz="3200" dirty="0"/>
              <a:t>A class inherits from another class, which in turn inherits from another class.</a:t>
            </a:r>
          </a:p>
          <a:p>
            <a:r>
              <a:rPr lang="en-IN" sz="3200" dirty="0"/>
              <a:t>🔹 Example: </a:t>
            </a:r>
            <a:r>
              <a:rPr lang="en-IN" sz="3200" b="1" dirty="0" err="1"/>
              <a:t>GrandChild</a:t>
            </a:r>
            <a:r>
              <a:rPr lang="en-IN" sz="3200" b="1" dirty="0"/>
              <a:t> → Child → Parent</a:t>
            </a:r>
            <a:r>
              <a:rPr lang="en-IN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3192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07D1DB-FA22-F856-31B4-1113E812B23C}"/>
              </a:ext>
            </a:extLst>
          </p:cNvPr>
          <p:cNvSpPr txBox="1"/>
          <p:nvPr/>
        </p:nvSpPr>
        <p:spPr>
          <a:xfrm>
            <a:off x="245805" y="511729"/>
            <a:ext cx="11661059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N" sz="4000" dirty="0"/>
              <a:t>3. Hierarchical Inheritance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IN" sz="4000" dirty="0"/>
              <a:t>Multiple classes inherit from a single parent class.</a:t>
            </a:r>
          </a:p>
          <a:p>
            <a:r>
              <a:rPr lang="en-IN" sz="4000" dirty="0"/>
              <a:t>🔹 Example: </a:t>
            </a:r>
            <a:r>
              <a:rPr lang="en-IN" sz="4000" b="1" dirty="0"/>
              <a:t>Child1 </a:t>
            </a:r>
            <a:r>
              <a:rPr lang="en-IN" sz="4000" dirty="0"/>
              <a:t>and </a:t>
            </a:r>
            <a:r>
              <a:rPr lang="en-IN" sz="4000" b="1" dirty="0"/>
              <a:t>Child2</a:t>
            </a:r>
            <a:r>
              <a:rPr lang="en-IN" sz="4000" dirty="0"/>
              <a:t> inherit from </a:t>
            </a:r>
            <a:r>
              <a:rPr lang="en-IN" sz="4000" b="1" dirty="0"/>
              <a:t>Parent</a:t>
            </a:r>
            <a:r>
              <a:rPr lang="en-IN" sz="4000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190B5D-A221-EB34-7FDC-FADBC59762AB}"/>
              </a:ext>
            </a:extLst>
          </p:cNvPr>
          <p:cNvSpPr txBox="1"/>
          <p:nvPr/>
        </p:nvSpPr>
        <p:spPr>
          <a:xfrm>
            <a:off x="245805" y="3623553"/>
            <a:ext cx="11543071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200" b="1" dirty="0"/>
              <a:t>4. Multiple Inheritance (Not Supported with Classes, but Possible with Interfaces)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/>
              <a:t> Java does </a:t>
            </a:r>
            <a:r>
              <a:rPr lang="en-US" sz="3200" b="1" dirty="0"/>
              <a:t>not support multiple inheritance</a:t>
            </a:r>
            <a:r>
              <a:rPr lang="en-US" sz="3200" dirty="0"/>
              <a:t> using classes to avoid ambiguity.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/>
              <a:t> However, it </a:t>
            </a:r>
            <a:r>
              <a:rPr lang="en-US" sz="3200" b="1" dirty="0"/>
              <a:t>supports multiple inheritance through interfaces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8308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9511F6-FD5A-EC7C-E27C-E1EA12DFA59E}"/>
              </a:ext>
            </a:extLst>
          </p:cNvPr>
          <p:cNvSpPr txBox="1"/>
          <p:nvPr/>
        </p:nvSpPr>
        <p:spPr>
          <a:xfrm>
            <a:off x="88490" y="68826"/>
            <a:ext cx="11021962" cy="71096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N" sz="2400" b="1" dirty="0"/>
              <a:t>class Parent {</a:t>
            </a:r>
          </a:p>
          <a:p>
            <a:r>
              <a:rPr lang="en-IN" sz="2400" b="1" dirty="0"/>
              <a:t>    void show() {</a:t>
            </a:r>
          </a:p>
          <a:p>
            <a:r>
              <a:rPr lang="en-IN" sz="2400" b="1" dirty="0"/>
              <a:t>        </a:t>
            </a:r>
            <a:r>
              <a:rPr lang="en-IN" sz="2400" b="1" dirty="0" err="1"/>
              <a:t>System.out.println</a:t>
            </a:r>
            <a:r>
              <a:rPr lang="en-IN" sz="2400" b="1" dirty="0"/>
              <a:t>("This is Parent class");</a:t>
            </a:r>
          </a:p>
          <a:p>
            <a:r>
              <a:rPr lang="en-IN" sz="2400" b="1" dirty="0"/>
              <a:t>    }</a:t>
            </a:r>
          </a:p>
          <a:p>
            <a:r>
              <a:rPr lang="en-IN" sz="2400" b="1" dirty="0"/>
              <a:t>}</a:t>
            </a:r>
          </a:p>
          <a:p>
            <a:endParaRPr lang="en-IN" sz="2400" b="1" dirty="0"/>
          </a:p>
          <a:p>
            <a:r>
              <a:rPr lang="en-IN" sz="2400" b="1" dirty="0"/>
              <a:t>class Child extends Parent {</a:t>
            </a:r>
          </a:p>
          <a:p>
            <a:r>
              <a:rPr lang="en-IN" sz="2400" b="1" dirty="0"/>
              <a:t>    void display() {</a:t>
            </a:r>
          </a:p>
          <a:p>
            <a:r>
              <a:rPr lang="en-IN" sz="2400" b="1" dirty="0"/>
              <a:t>        </a:t>
            </a:r>
            <a:r>
              <a:rPr lang="en-IN" sz="2400" b="1" dirty="0" err="1"/>
              <a:t>System.out.println</a:t>
            </a:r>
            <a:r>
              <a:rPr lang="en-IN" sz="2400" b="1" dirty="0"/>
              <a:t>("This is Child class");</a:t>
            </a:r>
          </a:p>
          <a:p>
            <a:r>
              <a:rPr lang="en-IN" sz="2400" b="1" dirty="0"/>
              <a:t>    }</a:t>
            </a:r>
          </a:p>
          <a:p>
            <a:r>
              <a:rPr lang="en-IN" sz="2400" b="1" dirty="0"/>
              <a:t>}</a:t>
            </a:r>
          </a:p>
          <a:p>
            <a:endParaRPr lang="en-IN" sz="2400" b="1" dirty="0"/>
          </a:p>
          <a:p>
            <a:r>
              <a:rPr lang="en-IN" sz="2400" b="1" dirty="0"/>
              <a:t>class Main {</a:t>
            </a:r>
          </a:p>
          <a:p>
            <a:r>
              <a:rPr lang="en-IN" sz="2400" b="1" dirty="0"/>
              <a:t>    public static void main(String[] </a:t>
            </a:r>
            <a:r>
              <a:rPr lang="en-IN" sz="2400" b="1" dirty="0" err="1"/>
              <a:t>args</a:t>
            </a:r>
            <a:r>
              <a:rPr lang="en-IN" sz="2400" b="1" dirty="0"/>
              <a:t>) {</a:t>
            </a:r>
          </a:p>
          <a:p>
            <a:r>
              <a:rPr lang="en-IN" sz="2400" b="1" dirty="0"/>
              <a:t>        Child </a:t>
            </a:r>
            <a:r>
              <a:rPr lang="en-IN" sz="2400" b="1" dirty="0" err="1"/>
              <a:t>obj</a:t>
            </a:r>
            <a:r>
              <a:rPr lang="en-IN" sz="2400" b="1" dirty="0"/>
              <a:t> = new Child();</a:t>
            </a:r>
          </a:p>
          <a:p>
            <a:r>
              <a:rPr lang="en-IN" sz="2400" b="1" dirty="0"/>
              <a:t>        </a:t>
            </a:r>
            <a:r>
              <a:rPr lang="en-IN" sz="2400" b="1" dirty="0" err="1"/>
              <a:t>obj.show</a:t>
            </a:r>
            <a:r>
              <a:rPr lang="en-IN" sz="2400" b="1" dirty="0"/>
              <a:t>();   // Inherited method</a:t>
            </a:r>
          </a:p>
          <a:p>
            <a:r>
              <a:rPr lang="en-IN" sz="2400" b="1" dirty="0"/>
              <a:t>        </a:t>
            </a:r>
            <a:r>
              <a:rPr lang="en-IN" sz="2400" b="1" dirty="0" err="1"/>
              <a:t>obj.display</a:t>
            </a:r>
            <a:r>
              <a:rPr lang="en-IN" sz="2400" b="1" dirty="0"/>
              <a:t>(); // Own method</a:t>
            </a:r>
          </a:p>
          <a:p>
            <a:r>
              <a:rPr lang="en-IN" sz="2400" b="1" dirty="0"/>
              <a:t>    }</a:t>
            </a:r>
          </a:p>
          <a:p>
            <a:r>
              <a:rPr lang="en-IN" sz="2400" b="1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24448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C040B1-EFF5-5F83-601E-02CB1301FAC5}"/>
              </a:ext>
            </a:extLst>
          </p:cNvPr>
          <p:cNvSpPr txBox="1"/>
          <p:nvPr/>
        </p:nvSpPr>
        <p:spPr>
          <a:xfrm>
            <a:off x="186812" y="0"/>
            <a:ext cx="7167717" cy="71096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N" sz="2400" b="1" dirty="0"/>
              <a:t>class </a:t>
            </a:r>
            <a:r>
              <a:rPr lang="en-IN" sz="2400" b="1" dirty="0" err="1"/>
              <a:t>GrandParent</a:t>
            </a:r>
            <a:r>
              <a:rPr lang="en-IN" sz="2400" b="1" dirty="0"/>
              <a:t> {</a:t>
            </a:r>
          </a:p>
          <a:p>
            <a:r>
              <a:rPr lang="en-IN" sz="2400" b="1" dirty="0"/>
              <a:t>    void show() {</a:t>
            </a:r>
          </a:p>
          <a:p>
            <a:r>
              <a:rPr lang="en-IN" sz="2400" b="1" dirty="0"/>
              <a:t>        </a:t>
            </a:r>
            <a:r>
              <a:rPr lang="en-IN" sz="2400" b="1" dirty="0" err="1"/>
              <a:t>System.out.println</a:t>
            </a:r>
            <a:r>
              <a:rPr lang="en-IN" sz="2400" b="1" dirty="0"/>
              <a:t>("This is </a:t>
            </a:r>
            <a:r>
              <a:rPr lang="en-IN" sz="2400" b="1" dirty="0" err="1"/>
              <a:t>GrandParent</a:t>
            </a:r>
            <a:r>
              <a:rPr lang="en-IN" sz="2400" b="1" dirty="0"/>
              <a:t> class");</a:t>
            </a:r>
          </a:p>
          <a:p>
            <a:r>
              <a:rPr lang="en-IN" sz="2400" b="1" dirty="0"/>
              <a:t>    }</a:t>
            </a:r>
          </a:p>
          <a:p>
            <a:r>
              <a:rPr lang="en-IN" sz="2400" b="1" dirty="0"/>
              <a:t>}</a:t>
            </a:r>
          </a:p>
          <a:p>
            <a:endParaRPr lang="en-IN" sz="2400" b="1" dirty="0"/>
          </a:p>
          <a:p>
            <a:r>
              <a:rPr lang="en-IN" sz="2400" b="1" dirty="0"/>
              <a:t>class Parent extends </a:t>
            </a:r>
            <a:r>
              <a:rPr lang="en-IN" sz="2400" b="1" dirty="0" err="1"/>
              <a:t>GrandParent</a:t>
            </a:r>
            <a:r>
              <a:rPr lang="en-IN" sz="2400" b="1" dirty="0"/>
              <a:t> {</a:t>
            </a:r>
          </a:p>
          <a:p>
            <a:r>
              <a:rPr lang="en-IN" sz="2400" b="1" dirty="0"/>
              <a:t>    void display() {</a:t>
            </a:r>
          </a:p>
          <a:p>
            <a:r>
              <a:rPr lang="en-IN" sz="2400" b="1" dirty="0"/>
              <a:t>        </a:t>
            </a:r>
            <a:r>
              <a:rPr lang="en-IN" sz="2400" b="1" dirty="0" err="1"/>
              <a:t>System.out.println</a:t>
            </a:r>
            <a:r>
              <a:rPr lang="en-IN" sz="2400" b="1" dirty="0"/>
              <a:t>("This is Parent class");</a:t>
            </a:r>
          </a:p>
          <a:p>
            <a:r>
              <a:rPr lang="en-IN" sz="2400" b="1" dirty="0"/>
              <a:t>    }</a:t>
            </a:r>
          </a:p>
          <a:p>
            <a:r>
              <a:rPr lang="en-IN" sz="2400" b="1" dirty="0"/>
              <a:t>}</a:t>
            </a:r>
          </a:p>
          <a:p>
            <a:endParaRPr lang="en-IN" sz="2400" b="1" dirty="0"/>
          </a:p>
          <a:p>
            <a:r>
              <a:rPr lang="en-IN" sz="2400" b="1" dirty="0"/>
              <a:t>class Child extends Parent {</a:t>
            </a:r>
          </a:p>
          <a:p>
            <a:r>
              <a:rPr lang="en-IN" sz="2400" b="1" dirty="0"/>
              <a:t>    void print() {</a:t>
            </a:r>
          </a:p>
          <a:p>
            <a:r>
              <a:rPr lang="en-IN" sz="2400" b="1" dirty="0"/>
              <a:t>        </a:t>
            </a:r>
            <a:r>
              <a:rPr lang="en-IN" sz="2400" b="1" dirty="0" err="1"/>
              <a:t>System.out.println</a:t>
            </a:r>
            <a:r>
              <a:rPr lang="en-IN" sz="2400" b="1" dirty="0"/>
              <a:t>("This is Child class");</a:t>
            </a:r>
          </a:p>
          <a:p>
            <a:r>
              <a:rPr lang="en-IN" sz="2400" b="1" dirty="0"/>
              <a:t>    }</a:t>
            </a:r>
          </a:p>
          <a:p>
            <a:r>
              <a:rPr lang="en-IN" sz="2400" b="1" dirty="0"/>
              <a:t>}</a:t>
            </a:r>
          </a:p>
          <a:p>
            <a:endParaRPr lang="en-IN" sz="2400" b="1" dirty="0"/>
          </a:p>
          <a:p>
            <a:endParaRPr lang="en-IN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45588B-9ECD-C2D4-25DA-76E1FE8D13E5}"/>
              </a:ext>
            </a:extLst>
          </p:cNvPr>
          <p:cNvSpPr txBox="1"/>
          <p:nvPr/>
        </p:nvSpPr>
        <p:spPr>
          <a:xfrm>
            <a:off x="6096000" y="3811012"/>
            <a:ext cx="6558116" cy="30469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n-IN" sz="2400" dirty="0"/>
              <a:t>public class Main {</a:t>
            </a:r>
          </a:p>
          <a:p>
            <a:r>
              <a:rPr lang="en-IN" sz="2400" dirty="0"/>
              <a:t>    public static void main(String[] </a:t>
            </a:r>
            <a:r>
              <a:rPr lang="en-IN" sz="2400" dirty="0" err="1"/>
              <a:t>args</a:t>
            </a:r>
            <a:r>
              <a:rPr lang="en-IN" sz="2400" dirty="0"/>
              <a:t>) {</a:t>
            </a:r>
          </a:p>
          <a:p>
            <a:r>
              <a:rPr lang="en-IN" sz="2400" dirty="0"/>
              <a:t>        Child </a:t>
            </a:r>
            <a:r>
              <a:rPr lang="en-IN" sz="2400" dirty="0" err="1"/>
              <a:t>obj</a:t>
            </a:r>
            <a:r>
              <a:rPr lang="en-IN" sz="2400" dirty="0"/>
              <a:t> = new Child();</a:t>
            </a:r>
          </a:p>
          <a:p>
            <a:r>
              <a:rPr lang="en-IN" sz="2400" dirty="0"/>
              <a:t>        </a:t>
            </a:r>
            <a:r>
              <a:rPr lang="en-IN" sz="2400" dirty="0" err="1"/>
              <a:t>obj.show</a:t>
            </a:r>
            <a:r>
              <a:rPr lang="en-IN" sz="2400" dirty="0"/>
              <a:t>();   // Inherited from </a:t>
            </a:r>
            <a:r>
              <a:rPr lang="en-IN" sz="2400" dirty="0" err="1"/>
              <a:t>GrandParent</a:t>
            </a:r>
            <a:endParaRPr lang="en-IN" sz="2400" dirty="0"/>
          </a:p>
          <a:p>
            <a:r>
              <a:rPr lang="en-IN" sz="2400" dirty="0"/>
              <a:t>        </a:t>
            </a:r>
            <a:r>
              <a:rPr lang="en-IN" sz="2400" dirty="0" err="1"/>
              <a:t>obj.display</a:t>
            </a:r>
            <a:r>
              <a:rPr lang="en-IN" sz="2400" dirty="0"/>
              <a:t>(); // Inherited from Parent</a:t>
            </a:r>
          </a:p>
          <a:p>
            <a:r>
              <a:rPr lang="en-IN" sz="2400" dirty="0"/>
              <a:t>        </a:t>
            </a:r>
            <a:r>
              <a:rPr lang="en-IN" sz="2400" dirty="0" err="1"/>
              <a:t>obj.print</a:t>
            </a:r>
            <a:r>
              <a:rPr lang="en-IN" sz="2400" dirty="0"/>
              <a:t>();   // Own method</a:t>
            </a:r>
          </a:p>
          <a:p>
            <a:r>
              <a:rPr lang="en-IN" sz="2400" dirty="0"/>
              <a:t>    }</a:t>
            </a:r>
          </a:p>
          <a:p>
            <a:r>
              <a:rPr lang="en-IN" sz="2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93485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F83E1D-3EAC-8EBF-F056-8078EACC85C0}"/>
              </a:ext>
            </a:extLst>
          </p:cNvPr>
          <p:cNvSpPr txBox="1"/>
          <p:nvPr/>
        </p:nvSpPr>
        <p:spPr>
          <a:xfrm>
            <a:off x="78659" y="96395"/>
            <a:ext cx="6204154" cy="63709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N" sz="2400" b="1" dirty="0"/>
              <a:t>class Parent {</a:t>
            </a:r>
          </a:p>
          <a:p>
            <a:r>
              <a:rPr lang="en-IN" sz="2400" b="1" dirty="0"/>
              <a:t>    void show() {</a:t>
            </a:r>
          </a:p>
          <a:p>
            <a:r>
              <a:rPr lang="en-IN" sz="2400" b="1" dirty="0"/>
              <a:t>        </a:t>
            </a:r>
            <a:r>
              <a:rPr lang="en-IN" sz="2400" b="1" dirty="0" err="1"/>
              <a:t>System.out.println</a:t>
            </a:r>
            <a:r>
              <a:rPr lang="en-IN" sz="2400" b="1" dirty="0"/>
              <a:t>("This is Parent class");</a:t>
            </a:r>
          </a:p>
          <a:p>
            <a:r>
              <a:rPr lang="en-IN" sz="2400" b="1" dirty="0"/>
              <a:t>    }</a:t>
            </a:r>
          </a:p>
          <a:p>
            <a:r>
              <a:rPr lang="en-IN" sz="2400" b="1" dirty="0"/>
              <a:t>}</a:t>
            </a:r>
          </a:p>
          <a:p>
            <a:endParaRPr lang="en-IN" sz="2400" b="1" dirty="0"/>
          </a:p>
          <a:p>
            <a:r>
              <a:rPr lang="en-IN" sz="2400" b="1" dirty="0"/>
              <a:t>class Child1 extends Parent {</a:t>
            </a:r>
          </a:p>
          <a:p>
            <a:r>
              <a:rPr lang="en-IN" sz="2400" b="1" dirty="0"/>
              <a:t>    void display1() {</a:t>
            </a:r>
          </a:p>
          <a:p>
            <a:r>
              <a:rPr lang="en-IN" sz="2400" b="1" dirty="0"/>
              <a:t>        </a:t>
            </a:r>
            <a:r>
              <a:rPr lang="en-IN" sz="2400" b="1" dirty="0" err="1"/>
              <a:t>System.out.println</a:t>
            </a:r>
            <a:r>
              <a:rPr lang="en-IN" sz="2400" b="1" dirty="0"/>
              <a:t>("This is Child1 class");</a:t>
            </a:r>
          </a:p>
          <a:p>
            <a:r>
              <a:rPr lang="en-IN" sz="2400" b="1" dirty="0"/>
              <a:t>    }</a:t>
            </a:r>
          </a:p>
          <a:p>
            <a:r>
              <a:rPr lang="en-IN" sz="2400" b="1" dirty="0"/>
              <a:t>}</a:t>
            </a:r>
          </a:p>
          <a:p>
            <a:endParaRPr lang="en-IN" sz="2400" b="1" dirty="0"/>
          </a:p>
          <a:p>
            <a:r>
              <a:rPr lang="en-IN" sz="2400" b="1" dirty="0"/>
              <a:t>class Child2 extends Parent {</a:t>
            </a:r>
          </a:p>
          <a:p>
            <a:r>
              <a:rPr lang="en-IN" sz="2400" b="1" dirty="0"/>
              <a:t>    void display2() {</a:t>
            </a:r>
          </a:p>
          <a:p>
            <a:r>
              <a:rPr lang="en-IN" sz="2400" b="1" dirty="0"/>
              <a:t>        </a:t>
            </a:r>
            <a:r>
              <a:rPr lang="en-IN" sz="2400" b="1" dirty="0" err="1"/>
              <a:t>System.out.println</a:t>
            </a:r>
            <a:r>
              <a:rPr lang="en-IN" sz="2400" b="1" dirty="0"/>
              <a:t>("This is Child2 class");</a:t>
            </a:r>
          </a:p>
          <a:p>
            <a:r>
              <a:rPr lang="en-IN" sz="2400" b="1" dirty="0"/>
              <a:t>    }</a:t>
            </a:r>
          </a:p>
          <a:p>
            <a:r>
              <a:rPr lang="en-IN" sz="2400" b="1" dirty="0"/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18F7C1-F7D1-A56D-D671-ED0DC51118F5}"/>
              </a:ext>
            </a:extLst>
          </p:cNvPr>
          <p:cNvSpPr txBox="1"/>
          <p:nvPr/>
        </p:nvSpPr>
        <p:spPr>
          <a:xfrm>
            <a:off x="6017341" y="96395"/>
            <a:ext cx="6096000" cy="48320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N" sz="2800" dirty="0"/>
              <a:t>public class Main {</a:t>
            </a:r>
          </a:p>
          <a:p>
            <a:r>
              <a:rPr lang="en-IN" sz="2800" dirty="0"/>
              <a:t>    public static void main(String[] </a:t>
            </a:r>
            <a:r>
              <a:rPr lang="en-IN" sz="2800" dirty="0" err="1"/>
              <a:t>args</a:t>
            </a:r>
            <a:r>
              <a:rPr lang="en-IN" sz="2800" dirty="0"/>
              <a:t>) {</a:t>
            </a:r>
          </a:p>
          <a:p>
            <a:r>
              <a:rPr lang="en-IN" sz="2800" dirty="0"/>
              <a:t>        Child1 obj1 = new Child1();</a:t>
            </a:r>
          </a:p>
          <a:p>
            <a:r>
              <a:rPr lang="en-IN" sz="2800" dirty="0"/>
              <a:t>        obj1.show();</a:t>
            </a:r>
          </a:p>
          <a:p>
            <a:r>
              <a:rPr lang="en-IN" sz="2800" dirty="0"/>
              <a:t>        obj1.display1();</a:t>
            </a:r>
          </a:p>
          <a:p>
            <a:endParaRPr lang="en-IN" sz="2800" dirty="0"/>
          </a:p>
          <a:p>
            <a:r>
              <a:rPr lang="en-IN" sz="2800" dirty="0"/>
              <a:t>        Child2 obj2 = new Child2();</a:t>
            </a:r>
          </a:p>
          <a:p>
            <a:r>
              <a:rPr lang="en-IN" sz="2800" dirty="0"/>
              <a:t>        obj2.show();</a:t>
            </a:r>
          </a:p>
          <a:p>
            <a:r>
              <a:rPr lang="en-IN" sz="2800" dirty="0"/>
              <a:t>        obj2.display2();</a:t>
            </a:r>
          </a:p>
          <a:p>
            <a:r>
              <a:rPr lang="en-IN" sz="2800" dirty="0"/>
              <a:t>    }</a:t>
            </a:r>
          </a:p>
          <a:p>
            <a:r>
              <a:rPr lang="en-IN" sz="28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28637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90E1DE-9509-125F-54E6-333FAD40CD21}"/>
              </a:ext>
            </a:extLst>
          </p:cNvPr>
          <p:cNvSpPr txBox="1"/>
          <p:nvPr/>
        </p:nvSpPr>
        <p:spPr>
          <a:xfrm>
            <a:off x="422787" y="253711"/>
            <a:ext cx="6567948" cy="63709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N" sz="2400" b="1" dirty="0"/>
              <a:t>class Parent {</a:t>
            </a:r>
          </a:p>
          <a:p>
            <a:r>
              <a:rPr lang="en-IN" sz="2400" b="1" dirty="0"/>
              <a:t>    void show() {</a:t>
            </a:r>
          </a:p>
          <a:p>
            <a:r>
              <a:rPr lang="en-IN" sz="2400" b="1" dirty="0"/>
              <a:t>        </a:t>
            </a:r>
            <a:r>
              <a:rPr lang="en-IN" sz="2400" b="1" dirty="0" err="1"/>
              <a:t>System.out.println</a:t>
            </a:r>
            <a:r>
              <a:rPr lang="en-IN" sz="2400" b="1" dirty="0"/>
              <a:t>("This is Parent class");</a:t>
            </a:r>
          </a:p>
          <a:p>
            <a:r>
              <a:rPr lang="en-IN" sz="2400" b="1" dirty="0"/>
              <a:t>    }</a:t>
            </a:r>
          </a:p>
          <a:p>
            <a:r>
              <a:rPr lang="en-IN" sz="2400" b="1" dirty="0"/>
              <a:t>}</a:t>
            </a:r>
          </a:p>
          <a:p>
            <a:endParaRPr lang="en-IN" sz="2400" b="1" dirty="0"/>
          </a:p>
          <a:p>
            <a:r>
              <a:rPr lang="en-IN" sz="2400" b="1" dirty="0"/>
              <a:t>class Child1 extends Parent {</a:t>
            </a:r>
          </a:p>
          <a:p>
            <a:r>
              <a:rPr lang="en-IN" sz="2400" b="1" dirty="0"/>
              <a:t>    void display1() {</a:t>
            </a:r>
          </a:p>
          <a:p>
            <a:r>
              <a:rPr lang="en-IN" sz="2400" b="1" dirty="0"/>
              <a:t>        </a:t>
            </a:r>
            <a:r>
              <a:rPr lang="en-IN" sz="2400" b="1" dirty="0" err="1"/>
              <a:t>System.out.println</a:t>
            </a:r>
            <a:r>
              <a:rPr lang="en-IN" sz="2400" b="1" dirty="0"/>
              <a:t>("This is Child1 class");</a:t>
            </a:r>
          </a:p>
          <a:p>
            <a:r>
              <a:rPr lang="en-IN" sz="2400" b="1" dirty="0"/>
              <a:t>    }</a:t>
            </a:r>
          </a:p>
          <a:p>
            <a:r>
              <a:rPr lang="en-IN" sz="2400" b="1" dirty="0"/>
              <a:t>}</a:t>
            </a:r>
          </a:p>
          <a:p>
            <a:endParaRPr lang="en-IN" sz="2400" b="1" dirty="0"/>
          </a:p>
          <a:p>
            <a:r>
              <a:rPr lang="en-IN" sz="2400" b="1" dirty="0"/>
              <a:t>class Child2 extends Parent {</a:t>
            </a:r>
          </a:p>
          <a:p>
            <a:r>
              <a:rPr lang="en-IN" sz="2400" b="1" dirty="0"/>
              <a:t>    void display2() {</a:t>
            </a:r>
          </a:p>
          <a:p>
            <a:r>
              <a:rPr lang="en-IN" sz="2400" b="1" dirty="0"/>
              <a:t>        </a:t>
            </a:r>
            <a:r>
              <a:rPr lang="en-IN" sz="2400" b="1" dirty="0" err="1"/>
              <a:t>System.out.println</a:t>
            </a:r>
            <a:r>
              <a:rPr lang="en-IN" sz="2400" b="1" dirty="0"/>
              <a:t>("This is Child2 class");</a:t>
            </a:r>
          </a:p>
          <a:p>
            <a:r>
              <a:rPr lang="en-IN" sz="2400" b="1" dirty="0"/>
              <a:t>    }</a:t>
            </a:r>
          </a:p>
          <a:p>
            <a:r>
              <a:rPr lang="en-IN" sz="2400" b="1" dirty="0"/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DEC9E4-CC3C-75C7-B5EA-BDA7ED080EB6}"/>
              </a:ext>
            </a:extLst>
          </p:cNvPr>
          <p:cNvSpPr txBox="1"/>
          <p:nvPr/>
        </p:nvSpPr>
        <p:spPr>
          <a:xfrm>
            <a:off x="7177549" y="2033862"/>
            <a:ext cx="4896464" cy="45243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N" sz="2400" dirty="0"/>
              <a:t>public class Main {</a:t>
            </a:r>
          </a:p>
          <a:p>
            <a:r>
              <a:rPr lang="en-IN" sz="2400" dirty="0"/>
              <a:t>    public static void main(String[] </a:t>
            </a:r>
            <a:r>
              <a:rPr lang="en-IN" sz="2400" dirty="0" err="1"/>
              <a:t>args</a:t>
            </a:r>
            <a:r>
              <a:rPr lang="en-IN" sz="2400" dirty="0"/>
              <a:t>) {</a:t>
            </a:r>
          </a:p>
          <a:p>
            <a:r>
              <a:rPr lang="en-IN" sz="2400" dirty="0"/>
              <a:t>        Child1 obj1 = new Child1();</a:t>
            </a:r>
          </a:p>
          <a:p>
            <a:r>
              <a:rPr lang="en-IN" sz="2400" dirty="0"/>
              <a:t>        obj1.show();</a:t>
            </a:r>
          </a:p>
          <a:p>
            <a:r>
              <a:rPr lang="en-IN" sz="2400" dirty="0"/>
              <a:t>        obj1.display1();</a:t>
            </a:r>
          </a:p>
          <a:p>
            <a:endParaRPr lang="en-IN" sz="2400" dirty="0"/>
          </a:p>
          <a:p>
            <a:r>
              <a:rPr lang="en-IN" sz="2400" dirty="0"/>
              <a:t>        Child2 obj2 = new Child2();</a:t>
            </a:r>
          </a:p>
          <a:p>
            <a:r>
              <a:rPr lang="en-IN" sz="2400" dirty="0"/>
              <a:t>        obj2.show();</a:t>
            </a:r>
          </a:p>
          <a:p>
            <a:r>
              <a:rPr lang="en-IN" sz="2400" dirty="0"/>
              <a:t>        obj2.display2();</a:t>
            </a:r>
          </a:p>
          <a:p>
            <a:r>
              <a:rPr lang="en-IN" sz="2400" dirty="0"/>
              <a:t>    }</a:t>
            </a:r>
          </a:p>
          <a:p>
            <a:r>
              <a:rPr lang="en-IN" sz="2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91259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935</Words>
  <Application>Microsoft Office PowerPoint</Application>
  <PresentationFormat>Widescreen</PresentationFormat>
  <Paragraphs>159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LENDI INSTITUTE OF ENGINEERING AND TECHNOLGOY (Autonomous) Approved by AICTE and Permanently affiliated to JNTU Gurajada-Vizianagaram.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tirlingi thirupatirao</dc:creator>
  <cp:lastModifiedBy>tirlingi thirupatirao</cp:lastModifiedBy>
  <cp:revision>1</cp:revision>
  <dcterms:created xsi:type="dcterms:W3CDTF">2025-02-15T03:48:50Z</dcterms:created>
  <dcterms:modified xsi:type="dcterms:W3CDTF">2025-03-22T10:40:41Z</dcterms:modified>
</cp:coreProperties>
</file>